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63" r:id="rId4"/>
    <p:sldId id="264" r:id="rId5"/>
    <p:sldId id="265" r:id="rId6"/>
    <p:sldId id="266" r:id="rId7"/>
    <p:sldId id="267" r:id="rId8"/>
    <p:sldId id="257" r:id="rId9"/>
    <p:sldId id="273" r:id="rId10"/>
    <p:sldId id="258" r:id="rId11"/>
    <p:sldId id="259" r:id="rId12"/>
    <p:sldId id="261" r:id="rId13"/>
    <p:sldId id="260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001FD81-811C-43AD-83DD-AF72D548621C}">
          <p14:sldIdLst>
            <p14:sldId id="256"/>
            <p14:sldId id="274"/>
            <p14:sldId id="263"/>
            <p14:sldId id="264"/>
            <p14:sldId id="265"/>
            <p14:sldId id="266"/>
            <p14:sldId id="267"/>
            <p14:sldId id="257"/>
            <p14:sldId id="273"/>
            <p14:sldId id="258"/>
            <p14:sldId id="259"/>
            <p14:sldId id="261"/>
            <p14:sldId id="260"/>
            <p14:sldId id="268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pwin10" initials="a" lastIdx="1" clrIdx="0">
    <p:extLst>
      <p:ext uri="{19B8F6BF-5375-455C-9EA6-DF929625EA0E}">
        <p15:presenceInfo xmlns:p15="http://schemas.microsoft.com/office/powerpoint/2012/main" userId="atpwi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24C34A-92A4-4DBC-B542-4B32F029986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8C371D-1B99-4CBB-B061-4B76F743CCF4}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Вступительные экзамены</a:t>
          </a:r>
        </a:p>
      </dgm:t>
    </dgm:pt>
    <dgm:pt modelId="{8A8DEA73-028C-44B1-AF44-F44B1BEC544B}" type="parTrans" cxnId="{F2C1DA56-8E5B-477C-B5E9-2D7910C1B06C}">
      <dgm:prSet/>
      <dgm:spPr/>
      <dgm:t>
        <a:bodyPr/>
        <a:lstStyle/>
        <a:p>
          <a:endParaRPr lang="ru-RU"/>
        </a:p>
      </dgm:t>
    </dgm:pt>
    <dgm:pt modelId="{A614B169-8257-4737-9F22-A90FCD193DD2}" type="sibTrans" cxnId="{F2C1DA56-8E5B-477C-B5E9-2D7910C1B06C}">
      <dgm:prSet/>
      <dgm:spPr/>
      <dgm:t>
        <a:bodyPr/>
        <a:lstStyle/>
        <a:p>
          <a:endParaRPr lang="ru-RU"/>
        </a:p>
      </dgm:t>
    </dgm:pt>
    <dgm:pt modelId="{D4DFB0C3-66E1-4B6A-A8C8-AEBBB2101718}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Физика</a:t>
          </a:r>
        </a:p>
      </dgm:t>
    </dgm:pt>
    <dgm:pt modelId="{6CAE203F-0E77-41DD-9D9F-586346EA46FD}" type="parTrans" cxnId="{4BB60122-F331-49C6-B5F0-C8DEFC4C5372}">
      <dgm:prSet/>
      <dgm:spPr/>
      <dgm:t>
        <a:bodyPr/>
        <a:lstStyle/>
        <a:p>
          <a:endParaRPr lang="ru-RU"/>
        </a:p>
      </dgm:t>
    </dgm:pt>
    <dgm:pt modelId="{DC2BF333-8259-4B8B-A627-456115793559}" type="sibTrans" cxnId="{4BB60122-F331-49C6-B5F0-C8DEFC4C5372}">
      <dgm:prSet/>
      <dgm:spPr/>
      <dgm:t>
        <a:bodyPr/>
        <a:lstStyle/>
        <a:p>
          <a:endParaRPr lang="ru-RU"/>
        </a:p>
      </dgm:t>
    </dgm:pt>
    <dgm:pt modelId="{5271BA0F-3711-447C-846F-82753F0FBAA3}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Родной язык</a:t>
          </a:r>
        </a:p>
      </dgm:t>
    </dgm:pt>
    <dgm:pt modelId="{CA5C9E56-E26D-4075-99F6-1044A9B74BAF}" type="parTrans" cxnId="{B3D9EF66-731C-4FE0-9CED-FF21C61E66D1}">
      <dgm:prSet/>
      <dgm:spPr/>
      <dgm:t>
        <a:bodyPr/>
        <a:lstStyle/>
        <a:p>
          <a:endParaRPr lang="ru-RU"/>
        </a:p>
      </dgm:t>
    </dgm:pt>
    <dgm:pt modelId="{8551EB3E-B2EB-4767-BBF4-0A24044C08FA}" type="sibTrans" cxnId="{B3D9EF66-731C-4FE0-9CED-FF21C61E66D1}">
      <dgm:prSet/>
      <dgm:spPr/>
      <dgm:t>
        <a:bodyPr/>
        <a:lstStyle/>
        <a:p>
          <a:endParaRPr lang="ru-RU"/>
        </a:p>
      </dgm:t>
    </dgm:pt>
    <dgm:pt modelId="{E028BE1A-479C-426F-9930-9C99F303901A}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r>
            <a: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78E1EE9F-669B-4571-A804-79B4E5A89447}" type="parTrans" cxnId="{057107D7-AD82-4D28-8CCC-DECAAF666AA5}">
      <dgm:prSet/>
      <dgm:spPr/>
      <dgm:t>
        <a:bodyPr/>
        <a:lstStyle/>
        <a:p>
          <a:endParaRPr lang="ru-RU"/>
        </a:p>
      </dgm:t>
    </dgm:pt>
    <dgm:pt modelId="{3610E2BE-0F10-406E-8B62-4A2571A74634}" type="sibTrans" cxnId="{057107D7-AD82-4D28-8CCC-DECAAF666AA5}">
      <dgm:prSet/>
      <dgm:spPr/>
      <dgm:t>
        <a:bodyPr/>
        <a:lstStyle/>
        <a:p>
          <a:endParaRPr lang="ru-RU"/>
        </a:p>
      </dgm:t>
    </dgm:pt>
    <dgm:pt modelId="{23AB23AA-27BA-43BB-B222-A1264D1FC986}" type="pres">
      <dgm:prSet presAssocID="{0E24C34A-92A4-4DBC-B542-4B32F029986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64053DF-4D45-413D-AB03-F07A39965DB3}" type="pres">
      <dgm:prSet presAssocID="{708C371D-1B99-4CBB-B061-4B76F743CCF4}" presName="singleCycle" presStyleCnt="0"/>
      <dgm:spPr/>
    </dgm:pt>
    <dgm:pt modelId="{7450A6AC-759D-4959-A74F-993E745466BA}" type="pres">
      <dgm:prSet presAssocID="{708C371D-1B99-4CBB-B061-4B76F743CCF4}" presName="singleCenter" presStyleLbl="node1" presStyleIdx="0" presStyleCnt="4" custScaleX="285900" custScaleY="109631" custLinFactNeighborX="511" custLinFactNeighborY="-42417">
        <dgm:presLayoutVars>
          <dgm:chMax val="7"/>
          <dgm:chPref val="7"/>
        </dgm:presLayoutVars>
      </dgm:prSet>
      <dgm:spPr/>
    </dgm:pt>
    <dgm:pt modelId="{6DAE12D6-C91B-46B7-9477-327311169ED6}" type="pres">
      <dgm:prSet presAssocID="{6CAE203F-0E77-41DD-9D9F-586346EA46FD}" presName="Name56" presStyleLbl="parChTrans1D2" presStyleIdx="0" presStyleCnt="3"/>
      <dgm:spPr/>
    </dgm:pt>
    <dgm:pt modelId="{72781A95-FC22-45D1-A3CD-7161D16650FF}" type="pres">
      <dgm:prSet presAssocID="{D4DFB0C3-66E1-4B6A-A8C8-AEBBB2101718}" presName="text0" presStyleLbl="node1" presStyleIdx="1" presStyleCnt="4" custScaleX="345473" custScaleY="117572" custRadScaleRad="111139" custRadScaleInc="-202339">
        <dgm:presLayoutVars>
          <dgm:bulletEnabled val="1"/>
        </dgm:presLayoutVars>
      </dgm:prSet>
      <dgm:spPr/>
    </dgm:pt>
    <dgm:pt modelId="{73CC5100-2FFC-4A92-A5F0-5F97250754CF}" type="pres">
      <dgm:prSet presAssocID="{CA5C9E56-E26D-4075-99F6-1044A9B74BAF}" presName="Name56" presStyleLbl="parChTrans1D2" presStyleIdx="1" presStyleCnt="3"/>
      <dgm:spPr/>
    </dgm:pt>
    <dgm:pt modelId="{526D073C-8B52-4D2E-B757-49CD8BF2A494}" type="pres">
      <dgm:prSet presAssocID="{5271BA0F-3711-447C-846F-82753F0FBAA3}" presName="text0" presStyleLbl="node1" presStyleIdx="2" presStyleCnt="4" custScaleX="285071" custScaleY="122225" custRadScaleRad="123010" custRadScaleInc="-4066">
        <dgm:presLayoutVars>
          <dgm:bulletEnabled val="1"/>
        </dgm:presLayoutVars>
      </dgm:prSet>
      <dgm:spPr/>
    </dgm:pt>
    <dgm:pt modelId="{B79D6417-F9B4-4ACB-B378-FD2A847141CE}" type="pres">
      <dgm:prSet presAssocID="{78E1EE9F-669B-4571-A804-79B4E5A89447}" presName="Name56" presStyleLbl="parChTrans1D2" presStyleIdx="2" presStyleCnt="3"/>
      <dgm:spPr/>
    </dgm:pt>
    <dgm:pt modelId="{D1FD2DEF-135B-4759-86C6-725F98EE388A}" type="pres">
      <dgm:prSet presAssocID="{E028BE1A-479C-426F-9930-9C99F303901A}" presName="text0" presStyleLbl="node1" presStyleIdx="3" presStyleCnt="4" custScaleX="236520" custScaleY="105612" custRadScaleRad="9127" custRadScaleInc="-191448">
        <dgm:presLayoutVars>
          <dgm:bulletEnabled val="1"/>
        </dgm:presLayoutVars>
      </dgm:prSet>
      <dgm:spPr/>
    </dgm:pt>
  </dgm:ptLst>
  <dgm:cxnLst>
    <dgm:cxn modelId="{4BB60122-F331-49C6-B5F0-C8DEFC4C5372}" srcId="{708C371D-1B99-4CBB-B061-4B76F743CCF4}" destId="{D4DFB0C3-66E1-4B6A-A8C8-AEBBB2101718}" srcOrd="0" destOrd="0" parTransId="{6CAE203F-0E77-41DD-9D9F-586346EA46FD}" sibTransId="{DC2BF333-8259-4B8B-A627-456115793559}"/>
    <dgm:cxn modelId="{C589D225-5905-404F-80F8-D10EA0C991F7}" type="presOf" srcId="{CA5C9E56-E26D-4075-99F6-1044A9B74BAF}" destId="{73CC5100-2FFC-4A92-A5F0-5F97250754CF}" srcOrd="0" destOrd="0" presId="urn:microsoft.com/office/officeart/2008/layout/RadialCluster"/>
    <dgm:cxn modelId="{49612B29-C724-430F-A208-12B60DF85F86}" type="presOf" srcId="{708C371D-1B99-4CBB-B061-4B76F743CCF4}" destId="{7450A6AC-759D-4959-A74F-993E745466BA}" srcOrd="0" destOrd="0" presId="urn:microsoft.com/office/officeart/2008/layout/RadialCluster"/>
    <dgm:cxn modelId="{B3D9EF66-731C-4FE0-9CED-FF21C61E66D1}" srcId="{708C371D-1B99-4CBB-B061-4B76F743CCF4}" destId="{5271BA0F-3711-447C-846F-82753F0FBAA3}" srcOrd="1" destOrd="0" parTransId="{CA5C9E56-E26D-4075-99F6-1044A9B74BAF}" sibTransId="{8551EB3E-B2EB-4767-BBF4-0A24044C08FA}"/>
    <dgm:cxn modelId="{FA82BD76-CC0F-4A43-89A6-1D5E439C5E01}" type="presOf" srcId="{E028BE1A-479C-426F-9930-9C99F303901A}" destId="{D1FD2DEF-135B-4759-86C6-725F98EE388A}" srcOrd="0" destOrd="0" presId="urn:microsoft.com/office/officeart/2008/layout/RadialCluster"/>
    <dgm:cxn modelId="{F2C1DA56-8E5B-477C-B5E9-2D7910C1B06C}" srcId="{0E24C34A-92A4-4DBC-B542-4B32F029986D}" destId="{708C371D-1B99-4CBB-B061-4B76F743CCF4}" srcOrd="0" destOrd="0" parTransId="{8A8DEA73-028C-44B1-AF44-F44B1BEC544B}" sibTransId="{A614B169-8257-4737-9F22-A90FCD193DD2}"/>
    <dgm:cxn modelId="{09856A58-9117-4618-8942-00D2EB4CBBB7}" type="presOf" srcId="{D4DFB0C3-66E1-4B6A-A8C8-AEBBB2101718}" destId="{72781A95-FC22-45D1-A3CD-7161D16650FF}" srcOrd="0" destOrd="0" presId="urn:microsoft.com/office/officeart/2008/layout/RadialCluster"/>
    <dgm:cxn modelId="{5289967A-AA06-4F1A-A8AA-FFE1C7059D5B}" type="presOf" srcId="{0E24C34A-92A4-4DBC-B542-4B32F029986D}" destId="{23AB23AA-27BA-43BB-B222-A1264D1FC986}" srcOrd="0" destOrd="0" presId="urn:microsoft.com/office/officeart/2008/layout/RadialCluster"/>
    <dgm:cxn modelId="{87843387-E54E-4446-A523-5AEC00D6B989}" type="presOf" srcId="{6CAE203F-0E77-41DD-9D9F-586346EA46FD}" destId="{6DAE12D6-C91B-46B7-9477-327311169ED6}" srcOrd="0" destOrd="0" presId="urn:microsoft.com/office/officeart/2008/layout/RadialCluster"/>
    <dgm:cxn modelId="{FFE176A3-B147-461A-A2E4-0D4ACA7E325E}" type="presOf" srcId="{78E1EE9F-669B-4571-A804-79B4E5A89447}" destId="{B79D6417-F9B4-4ACB-B378-FD2A847141CE}" srcOrd="0" destOrd="0" presId="urn:microsoft.com/office/officeart/2008/layout/RadialCluster"/>
    <dgm:cxn modelId="{057107D7-AD82-4D28-8CCC-DECAAF666AA5}" srcId="{708C371D-1B99-4CBB-B061-4B76F743CCF4}" destId="{E028BE1A-479C-426F-9930-9C99F303901A}" srcOrd="2" destOrd="0" parTransId="{78E1EE9F-669B-4571-A804-79B4E5A89447}" sibTransId="{3610E2BE-0F10-406E-8B62-4A2571A74634}"/>
    <dgm:cxn modelId="{36C0EEE0-B8C7-4134-AB2C-AD265C4DDAFD}" type="presOf" srcId="{5271BA0F-3711-447C-846F-82753F0FBAA3}" destId="{526D073C-8B52-4D2E-B757-49CD8BF2A494}" srcOrd="0" destOrd="0" presId="urn:microsoft.com/office/officeart/2008/layout/RadialCluster"/>
    <dgm:cxn modelId="{94C121E6-81C4-4E7B-AC05-2919A3F89366}" type="presParOf" srcId="{23AB23AA-27BA-43BB-B222-A1264D1FC986}" destId="{C64053DF-4D45-413D-AB03-F07A39965DB3}" srcOrd="0" destOrd="0" presId="urn:microsoft.com/office/officeart/2008/layout/RadialCluster"/>
    <dgm:cxn modelId="{CD4ED7C5-CE89-48C1-B220-F8FFB148E015}" type="presParOf" srcId="{C64053DF-4D45-413D-AB03-F07A39965DB3}" destId="{7450A6AC-759D-4959-A74F-993E745466BA}" srcOrd="0" destOrd="0" presId="urn:microsoft.com/office/officeart/2008/layout/RadialCluster"/>
    <dgm:cxn modelId="{A86EF014-F570-4D60-B672-EDA704AFF657}" type="presParOf" srcId="{C64053DF-4D45-413D-AB03-F07A39965DB3}" destId="{6DAE12D6-C91B-46B7-9477-327311169ED6}" srcOrd="1" destOrd="0" presId="urn:microsoft.com/office/officeart/2008/layout/RadialCluster"/>
    <dgm:cxn modelId="{C2005290-CBD8-46C3-B4B4-2139EF1A3F90}" type="presParOf" srcId="{C64053DF-4D45-413D-AB03-F07A39965DB3}" destId="{72781A95-FC22-45D1-A3CD-7161D16650FF}" srcOrd="2" destOrd="0" presId="urn:microsoft.com/office/officeart/2008/layout/RadialCluster"/>
    <dgm:cxn modelId="{1E1B8202-6D8B-44BD-A93A-E5A337C1E550}" type="presParOf" srcId="{C64053DF-4D45-413D-AB03-F07A39965DB3}" destId="{73CC5100-2FFC-4A92-A5F0-5F97250754CF}" srcOrd="3" destOrd="0" presId="urn:microsoft.com/office/officeart/2008/layout/RadialCluster"/>
    <dgm:cxn modelId="{3129ADDE-7F6B-440D-B4B3-DBD655A4CC68}" type="presParOf" srcId="{C64053DF-4D45-413D-AB03-F07A39965DB3}" destId="{526D073C-8B52-4D2E-B757-49CD8BF2A494}" srcOrd="4" destOrd="0" presId="urn:microsoft.com/office/officeart/2008/layout/RadialCluster"/>
    <dgm:cxn modelId="{6B737CC1-31B9-44DC-9A0E-4E5AB41D5C26}" type="presParOf" srcId="{C64053DF-4D45-413D-AB03-F07A39965DB3}" destId="{B79D6417-F9B4-4ACB-B378-FD2A847141CE}" srcOrd="5" destOrd="0" presId="urn:microsoft.com/office/officeart/2008/layout/RadialCluster"/>
    <dgm:cxn modelId="{943FF082-87AE-4314-A52A-020956676B72}" type="presParOf" srcId="{C64053DF-4D45-413D-AB03-F07A39965DB3}" destId="{D1FD2DEF-135B-4759-86C6-725F98EE388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B8CCA9-7F8D-46E7-8E3E-101A9E934B5E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2BDD73DB-03EB-4D3C-938F-D911CDC98757}">
      <dgm:prSet phldrT="[Текст]" custT="1"/>
      <dgm:spPr>
        <a:solidFill>
          <a:schemeClr val="bg1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Собирать и анализировать исходные данные для проектирования технических средств и систем автоматизации и управления производством</a:t>
          </a:r>
        </a:p>
      </dgm:t>
    </dgm:pt>
    <dgm:pt modelId="{BDDF8EE1-36B1-44EE-8315-60CB54EFD934}" type="parTrans" cxnId="{F6DE63AF-2195-4833-91C4-92014DF997B2}">
      <dgm:prSet/>
      <dgm:spPr/>
      <dgm:t>
        <a:bodyPr/>
        <a:lstStyle/>
        <a:p>
          <a:endParaRPr lang="ru-RU"/>
        </a:p>
      </dgm:t>
    </dgm:pt>
    <dgm:pt modelId="{C362E418-3B2D-4610-B3D0-27041C016A8F}" type="sibTrans" cxnId="{F6DE63AF-2195-4833-91C4-92014DF997B2}">
      <dgm:prSet/>
      <dgm:spPr/>
      <dgm:t>
        <a:bodyPr/>
        <a:lstStyle/>
        <a:p>
          <a:endParaRPr lang="ru-RU"/>
        </a:p>
      </dgm:t>
    </dgm:pt>
    <dgm:pt modelId="{2E36AB9E-57C7-4E53-B2B9-AA9CA16EBA68}">
      <dgm:prSet phldrT="[Текст]" custT="1"/>
      <dgm:spPr>
        <a:solidFill>
          <a:schemeClr val="bg1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Проектировать аппаратно-программные комплексы автоматических и автоматизированных, </a:t>
          </a:r>
          <a:r>
            <a:rPr lang="ru-RU" sz="20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электроэнергетических и электротехнических систем и их компоненты</a:t>
          </a:r>
          <a:endParaRPr lang="ru-RU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D784FD-F5DF-45D6-9C7F-272D0D6ED213}" type="parTrans" cxnId="{81F8CCC1-DA77-4608-A9AF-C61429FB7735}">
      <dgm:prSet/>
      <dgm:spPr/>
      <dgm:t>
        <a:bodyPr/>
        <a:lstStyle/>
        <a:p>
          <a:endParaRPr lang="ru-RU"/>
        </a:p>
      </dgm:t>
    </dgm:pt>
    <dgm:pt modelId="{8F61D0F3-C16E-4DD2-B565-263D00BD681B}" type="sibTrans" cxnId="{81F8CCC1-DA77-4608-A9AF-C61429FB7735}">
      <dgm:prSet/>
      <dgm:spPr/>
      <dgm:t>
        <a:bodyPr/>
        <a:lstStyle/>
        <a:p>
          <a:endParaRPr lang="ru-RU"/>
        </a:p>
      </dgm:t>
    </dgm:pt>
    <dgm:pt modelId="{80BE76FA-C542-4D2C-9597-E2B29C7A2C65}">
      <dgm:prSet phldrT="[Текст]" custT="1"/>
      <dgm:spPr>
        <a:solidFill>
          <a:schemeClr val="bg1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Разрабатывать правила и требования к продукции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различного назначения, процессам её изготовления, качеству,</a:t>
          </a:r>
        </a:p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транспортировке и утилизации</a:t>
          </a:r>
        </a:p>
      </dgm:t>
    </dgm:pt>
    <dgm:pt modelId="{3C6D6D95-9E8E-44E9-BE13-9ED3BC99E217}" type="parTrans" cxnId="{BF856706-BD8C-4E81-8C45-55628D3A63CB}">
      <dgm:prSet/>
      <dgm:spPr/>
      <dgm:t>
        <a:bodyPr/>
        <a:lstStyle/>
        <a:p>
          <a:endParaRPr lang="ru-RU"/>
        </a:p>
      </dgm:t>
    </dgm:pt>
    <dgm:pt modelId="{B5B380BB-C23A-4E23-93BB-59D0833A0F25}" type="sibTrans" cxnId="{BF856706-BD8C-4E81-8C45-55628D3A63CB}">
      <dgm:prSet/>
      <dgm:spPr/>
      <dgm:t>
        <a:bodyPr/>
        <a:lstStyle/>
        <a:p>
          <a:endParaRPr lang="ru-RU"/>
        </a:p>
      </dgm:t>
    </dgm:pt>
    <dgm:pt modelId="{C3CEF134-0480-4DEE-9EE0-2476A6FCF62A}">
      <dgm:prSet custT="1"/>
      <dgm:spPr>
        <a:solidFill>
          <a:schemeClr val="bg1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расходов сырья и повышение экономичности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AE09B-ACBF-42E1-B569-3DFAD50E1F47}" type="parTrans" cxnId="{32F7F9C2-9955-4823-8349-E7511D4D5554}">
      <dgm:prSet/>
      <dgm:spPr/>
      <dgm:t>
        <a:bodyPr/>
        <a:lstStyle/>
        <a:p>
          <a:endParaRPr lang="ru-RU"/>
        </a:p>
      </dgm:t>
    </dgm:pt>
    <dgm:pt modelId="{1B6BD84B-47C3-45D1-B4D3-151FA1417BE4}" type="sibTrans" cxnId="{32F7F9C2-9955-4823-8349-E7511D4D5554}">
      <dgm:prSet/>
      <dgm:spPr/>
      <dgm:t>
        <a:bodyPr/>
        <a:lstStyle/>
        <a:p>
          <a:endParaRPr lang="ru-RU"/>
        </a:p>
      </dgm:t>
    </dgm:pt>
    <dgm:pt modelId="{6B1D2FDA-222A-4567-A778-176E5B604F66}">
      <dgm:prSet custT="1"/>
      <dgm:spPr>
        <a:solidFill>
          <a:schemeClr val="bg1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Налаживать, настраивать, регулировать технологические машины и оборудование, средства и системы автоматизации, контроля, диагностики</a:t>
          </a:r>
        </a:p>
      </dgm:t>
    </dgm:pt>
    <dgm:pt modelId="{2BA3E22B-50B4-4EA0-80C5-0A606FB203FE}" type="parTrans" cxnId="{421120D8-657C-4C3B-A7A2-9DDDF0C64AE4}">
      <dgm:prSet/>
      <dgm:spPr/>
      <dgm:t>
        <a:bodyPr/>
        <a:lstStyle/>
        <a:p>
          <a:endParaRPr lang="ru-RU"/>
        </a:p>
      </dgm:t>
    </dgm:pt>
    <dgm:pt modelId="{A941A19B-9068-4065-A409-1703CD598646}" type="sibTrans" cxnId="{421120D8-657C-4C3B-A7A2-9DDDF0C64AE4}">
      <dgm:prSet/>
      <dgm:spPr/>
      <dgm:t>
        <a:bodyPr/>
        <a:lstStyle/>
        <a:p>
          <a:endParaRPr lang="ru-RU"/>
        </a:p>
      </dgm:t>
    </dgm:pt>
    <dgm:pt modelId="{0DC9D19A-D7AC-4707-8083-D7A947106CDE}">
      <dgm:prSet custT="1"/>
      <dgm:spPr>
        <a:solidFill>
          <a:schemeClr val="bg1"/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Снимать эскизы, выполнять и читать чертежи и другую конструкторскую документацию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EB8A63-4917-456C-A7D5-5B985996912B}" type="parTrans" cxnId="{D5F97E3A-167B-4257-A659-76D7AF615D44}">
      <dgm:prSet/>
      <dgm:spPr/>
      <dgm:t>
        <a:bodyPr/>
        <a:lstStyle/>
        <a:p>
          <a:endParaRPr lang="ru-RU"/>
        </a:p>
      </dgm:t>
    </dgm:pt>
    <dgm:pt modelId="{C0EDF6D7-60B3-4BC4-B416-8C30050FA60E}" type="sibTrans" cxnId="{D5F97E3A-167B-4257-A659-76D7AF615D44}">
      <dgm:prSet/>
      <dgm:spPr/>
      <dgm:t>
        <a:bodyPr/>
        <a:lstStyle/>
        <a:p>
          <a:endParaRPr lang="ru-RU"/>
        </a:p>
      </dgm:t>
    </dgm:pt>
    <dgm:pt modelId="{09719A36-4FE4-46BA-9712-50337E1017B2}" type="pres">
      <dgm:prSet presAssocID="{6DB8CCA9-7F8D-46E7-8E3E-101A9E934B5E}" presName="linearFlow" presStyleCnt="0">
        <dgm:presLayoutVars>
          <dgm:dir/>
          <dgm:resizeHandles val="exact"/>
        </dgm:presLayoutVars>
      </dgm:prSet>
      <dgm:spPr/>
    </dgm:pt>
    <dgm:pt modelId="{3A4493F9-B08B-46AB-8AEE-13998A17D760}" type="pres">
      <dgm:prSet presAssocID="{2BDD73DB-03EB-4D3C-938F-D911CDC98757}" presName="composite" presStyleCnt="0"/>
      <dgm:spPr/>
    </dgm:pt>
    <dgm:pt modelId="{C4609329-6AE4-4565-94EF-74DF29E18CC7}" type="pres">
      <dgm:prSet presAssocID="{2BDD73DB-03EB-4D3C-938F-D911CDC98757}" presName="imgShp" presStyleLbl="fgImgPlace1" presStyleIdx="0" presStyleCnt="6" custLinFactX="-100000" custLinFactNeighborX="-128580" custLinFactNeighborY="4720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99C8056-12AE-46E7-B2DC-C817C510CBD0}" type="pres">
      <dgm:prSet presAssocID="{2BDD73DB-03EB-4D3C-938F-D911CDC98757}" presName="txShp" presStyleLbl="node1" presStyleIdx="0" presStyleCnt="6" custScaleX="140767" custScaleY="170914" custLinFactNeighborX="0" custLinFactNeighborY="42266">
        <dgm:presLayoutVars>
          <dgm:bulletEnabled val="1"/>
        </dgm:presLayoutVars>
      </dgm:prSet>
      <dgm:spPr/>
    </dgm:pt>
    <dgm:pt modelId="{1227F5D0-707B-4A6F-8DB8-31D7FBDE2EB6}" type="pres">
      <dgm:prSet presAssocID="{C362E418-3B2D-4610-B3D0-27041C016A8F}" presName="spacing" presStyleCnt="0"/>
      <dgm:spPr/>
    </dgm:pt>
    <dgm:pt modelId="{64BF3C90-E27A-472F-A99C-2A4BAD3DFA9C}" type="pres">
      <dgm:prSet presAssocID="{2E36AB9E-57C7-4E53-B2B9-AA9CA16EBA68}" presName="composite" presStyleCnt="0"/>
      <dgm:spPr/>
    </dgm:pt>
    <dgm:pt modelId="{0AE0AA8C-4AA1-4EA0-A6CF-E9CEE2D8E548}" type="pres">
      <dgm:prSet presAssocID="{2E36AB9E-57C7-4E53-B2B9-AA9CA16EBA68}" presName="imgShp" presStyleLbl="fgImgPlace1" presStyleIdx="1" presStyleCnt="6" custLinFactX="-100000" custLinFactNeighborX="-135448" custLinFactNeighborY="2674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84CE51B-40EF-43FC-B5D3-A12FB9C20597}" type="pres">
      <dgm:prSet presAssocID="{2E36AB9E-57C7-4E53-B2B9-AA9CA16EBA68}" presName="txShp" presStyleLbl="node1" presStyleIdx="1" presStyleCnt="6" custScaleX="140826" custScaleY="262557" custLinFactNeighborX="112" custLinFactNeighborY="24960">
        <dgm:presLayoutVars>
          <dgm:bulletEnabled val="1"/>
        </dgm:presLayoutVars>
      </dgm:prSet>
      <dgm:spPr/>
    </dgm:pt>
    <dgm:pt modelId="{EDCBD818-76E4-4FA7-B6AA-F747D5CDBA9B}" type="pres">
      <dgm:prSet presAssocID="{8F61D0F3-C16E-4DD2-B565-263D00BD681B}" presName="spacing" presStyleCnt="0"/>
      <dgm:spPr/>
    </dgm:pt>
    <dgm:pt modelId="{5A93B95E-3919-4DAD-B76D-C69689466D89}" type="pres">
      <dgm:prSet presAssocID="{C3CEF134-0480-4DEE-9EE0-2476A6FCF62A}" presName="composite" presStyleCnt="0"/>
      <dgm:spPr/>
    </dgm:pt>
    <dgm:pt modelId="{EB45C8DB-8105-4EAA-974F-34D105FA956B}" type="pres">
      <dgm:prSet presAssocID="{C3CEF134-0480-4DEE-9EE0-2476A6FCF62A}" presName="imgShp" presStyleLbl="fgImgPlace1" presStyleIdx="2" presStyleCnt="6" custLinFactX="-100000" custLinFactNeighborX="-125551" custLinFactNeighborY="262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CDD17D-6F64-4B37-9B33-BB36150C6B94}" type="pres">
      <dgm:prSet presAssocID="{C3CEF134-0480-4DEE-9EE0-2476A6FCF62A}" presName="txShp" presStyleLbl="node1" presStyleIdx="2" presStyleCnt="6" custScaleX="140304" custLinFactNeighborX="373" custLinFactNeighborY="20876">
        <dgm:presLayoutVars>
          <dgm:bulletEnabled val="1"/>
        </dgm:presLayoutVars>
      </dgm:prSet>
      <dgm:spPr/>
    </dgm:pt>
    <dgm:pt modelId="{21EDA177-190A-4A8A-A4CB-26357D74F3BD}" type="pres">
      <dgm:prSet presAssocID="{1B6BD84B-47C3-45D1-B4D3-151FA1417BE4}" presName="spacing" presStyleCnt="0"/>
      <dgm:spPr/>
    </dgm:pt>
    <dgm:pt modelId="{48C66B08-8C15-4DDE-8DBB-FCC0C71E4F58}" type="pres">
      <dgm:prSet presAssocID="{80BE76FA-C542-4D2C-9597-E2B29C7A2C65}" presName="composite" presStyleCnt="0"/>
      <dgm:spPr/>
    </dgm:pt>
    <dgm:pt modelId="{0E19F32B-14E3-4905-ABD9-2C78B307C6A6}" type="pres">
      <dgm:prSet presAssocID="{80BE76FA-C542-4D2C-9597-E2B29C7A2C65}" presName="imgShp" presStyleLbl="fgImgPlace1" presStyleIdx="3" presStyleCnt="6" custLinFactX="-100000" custLinFactNeighborX="-130457" custLinFactNeighborY="946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485747A-6BD2-450D-8D1E-A614D7015503}" type="pres">
      <dgm:prSet presAssocID="{80BE76FA-C542-4D2C-9597-E2B29C7A2C65}" presName="txShp" presStyleLbl="node1" presStyleIdx="3" presStyleCnt="6" custScaleX="141513" custScaleY="215037" custLinFactNeighborX="-373" custLinFactNeighborY="6486">
        <dgm:presLayoutVars>
          <dgm:bulletEnabled val="1"/>
        </dgm:presLayoutVars>
      </dgm:prSet>
      <dgm:spPr/>
    </dgm:pt>
    <dgm:pt modelId="{93CBA415-7C89-4761-9F76-1DD73B690ECB}" type="pres">
      <dgm:prSet presAssocID="{B5B380BB-C23A-4E23-93BB-59D0833A0F25}" presName="spacing" presStyleCnt="0"/>
      <dgm:spPr/>
    </dgm:pt>
    <dgm:pt modelId="{B9AB3515-163B-4461-9188-D75050C2C314}" type="pres">
      <dgm:prSet presAssocID="{0DC9D19A-D7AC-4707-8083-D7A947106CDE}" presName="composite" presStyleCnt="0"/>
      <dgm:spPr/>
    </dgm:pt>
    <dgm:pt modelId="{D6743962-4AA1-4E40-81E3-9EC6EC842E4A}" type="pres">
      <dgm:prSet presAssocID="{0DC9D19A-D7AC-4707-8083-D7A947106CDE}" presName="imgShp" presStyleLbl="fgImgPlace1" presStyleIdx="4" presStyleCnt="6" custLinFactX="-100000" custLinFactNeighborX="-120697" custLinFactNeighborY="-1287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62AEA22-E197-4C08-AF21-4F99D96EDBCB}" type="pres">
      <dgm:prSet presAssocID="{0DC9D19A-D7AC-4707-8083-D7A947106CDE}" presName="txShp" presStyleLbl="node1" presStyleIdx="4" presStyleCnt="6" custScaleX="139501" custScaleY="165962" custLinFactNeighborX="633" custLinFactNeighborY="-15682">
        <dgm:presLayoutVars>
          <dgm:bulletEnabled val="1"/>
        </dgm:presLayoutVars>
      </dgm:prSet>
      <dgm:spPr/>
    </dgm:pt>
    <dgm:pt modelId="{517B268A-F306-433B-BBFB-241DBB4117C1}" type="pres">
      <dgm:prSet presAssocID="{C0EDF6D7-60B3-4BC4-B416-8C30050FA60E}" presName="spacing" presStyleCnt="0"/>
      <dgm:spPr/>
    </dgm:pt>
    <dgm:pt modelId="{97A491B7-7692-4356-B7BE-2397633398DA}" type="pres">
      <dgm:prSet presAssocID="{6B1D2FDA-222A-4567-A778-176E5B604F66}" presName="composite" presStyleCnt="0"/>
      <dgm:spPr/>
    </dgm:pt>
    <dgm:pt modelId="{FEF13117-7CD4-45F6-A285-45A90D03BF1B}" type="pres">
      <dgm:prSet presAssocID="{6B1D2FDA-222A-4567-A778-176E5B604F66}" presName="imgShp" presStyleLbl="fgImgPlace1" presStyleIdx="5" presStyleCnt="6" custLinFactX="-100000" custLinFactNeighborX="-116466" custLinFactNeighborY="-29520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535155B-6850-40B1-9653-F21631000C5E}" type="pres">
      <dgm:prSet presAssocID="{6B1D2FDA-222A-4567-A778-176E5B604F66}" presName="txShp" presStyleLbl="node1" presStyleIdx="5" presStyleCnt="6" custScaleX="139738" custScaleY="191517" custLinFactNeighborX="373" custLinFactNeighborY="-29390">
        <dgm:presLayoutVars>
          <dgm:bulletEnabled val="1"/>
        </dgm:presLayoutVars>
      </dgm:prSet>
      <dgm:spPr/>
    </dgm:pt>
  </dgm:ptLst>
  <dgm:cxnLst>
    <dgm:cxn modelId="{BF856706-BD8C-4E81-8C45-55628D3A63CB}" srcId="{6DB8CCA9-7F8D-46E7-8E3E-101A9E934B5E}" destId="{80BE76FA-C542-4D2C-9597-E2B29C7A2C65}" srcOrd="3" destOrd="0" parTransId="{3C6D6D95-9E8E-44E9-BE13-9ED3BC99E217}" sibTransId="{B5B380BB-C23A-4E23-93BB-59D0833A0F25}"/>
    <dgm:cxn modelId="{F1A5C839-B8E3-40A3-8B1F-E9D693C0D2C0}" type="presOf" srcId="{80BE76FA-C542-4D2C-9597-E2B29C7A2C65}" destId="{C485747A-6BD2-450D-8D1E-A614D7015503}" srcOrd="0" destOrd="0" presId="urn:microsoft.com/office/officeart/2005/8/layout/vList3"/>
    <dgm:cxn modelId="{D5F97E3A-167B-4257-A659-76D7AF615D44}" srcId="{6DB8CCA9-7F8D-46E7-8E3E-101A9E934B5E}" destId="{0DC9D19A-D7AC-4707-8083-D7A947106CDE}" srcOrd="4" destOrd="0" parTransId="{6EEB8A63-4917-456C-A7D5-5B985996912B}" sibTransId="{C0EDF6D7-60B3-4BC4-B416-8C30050FA60E}"/>
    <dgm:cxn modelId="{D12D1C62-D575-4EC5-90C2-3C9A9C5FB9A8}" type="presOf" srcId="{C3CEF134-0480-4DEE-9EE0-2476A6FCF62A}" destId="{5BCDD17D-6F64-4B37-9B33-BB36150C6B94}" srcOrd="0" destOrd="0" presId="urn:microsoft.com/office/officeart/2005/8/layout/vList3"/>
    <dgm:cxn modelId="{DA22C974-C8D9-450F-9AA4-9EDADD1161D0}" type="presOf" srcId="{0DC9D19A-D7AC-4707-8083-D7A947106CDE}" destId="{962AEA22-E197-4C08-AF21-4F99D96EDBCB}" srcOrd="0" destOrd="0" presId="urn:microsoft.com/office/officeart/2005/8/layout/vList3"/>
    <dgm:cxn modelId="{FD862CA2-BDA1-4E6F-87CF-5314DAC6F20D}" type="presOf" srcId="{6DB8CCA9-7F8D-46E7-8E3E-101A9E934B5E}" destId="{09719A36-4FE4-46BA-9712-50337E1017B2}" srcOrd="0" destOrd="0" presId="urn:microsoft.com/office/officeart/2005/8/layout/vList3"/>
    <dgm:cxn modelId="{F6DE63AF-2195-4833-91C4-92014DF997B2}" srcId="{6DB8CCA9-7F8D-46E7-8E3E-101A9E934B5E}" destId="{2BDD73DB-03EB-4D3C-938F-D911CDC98757}" srcOrd="0" destOrd="0" parTransId="{BDDF8EE1-36B1-44EE-8315-60CB54EFD934}" sibTransId="{C362E418-3B2D-4610-B3D0-27041C016A8F}"/>
    <dgm:cxn modelId="{3E031CBB-4FFD-46C4-8418-079BC10E3533}" type="presOf" srcId="{6B1D2FDA-222A-4567-A778-176E5B604F66}" destId="{0535155B-6850-40B1-9653-F21631000C5E}" srcOrd="0" destOrd="0" presId="urn:microsoft.com/office/officeart/2005/8/layout/vList3"/>
    <dgm:cxn modelId="{81F8CCC1-DA77-4608-A9AF-C61429FB7735}" srcId="{6DB8CCA9-7F8D-46E7-8E3E-101A9E934B5E}" destId="{2E36AB9E-57C7-4E53-B2B9-AA9CA16EBA68}" srcOrd="1" destOrd="0" parTransId="{25D784FD-F5DF-45D6-9C7F-272D0D6ED213}" sibTransId="{8F61D0F3-C16E-4DD2-B565-263D00BD681B}"/>
    <dgm:cxn modelId="{32F7F9C2-9955-4823-8349-E7511D4D5554}" srcId="{6DB8CCA9-7F8D-46E7-8E3E-101A9E934B5E}" destId="{C3CEF134-0480-4DEE-9EE0-2476A6FCF62A}" srcOrd="2" destOrd="0" parTransId="{016AE09B-ACBF-42E1-B569-3DFAD50E1F47}" sibTransId="{1B6BD84B-47C3-45D1-B4D3-151FA1417BE4}"/>
    <dgm:cxn modelId="{15A881C7-36C0-48D5-AED6-CDB8ED74923E}" type="presOf" srcId="{2BDD73DB-03EB-4D3C-938F-D911CDC98757}" destId="{199C8056-12AE-46E7-B2DC-C817C510CBD0}" srcOrd="0" destOrd="0" presId="urn:microsoft.com/office/officeart/2005/8/layout/vList3"/>
    <dgm:cxn modelId="{421120D8-657C-4C3B-A7A2-9DDDF0C64AE4}" srcId="{6DB8CCA9-7F8D-46E7-8E3E-101A9E934B5E}" destId="{6B1D2FDA-222A-4567-A778-176E5B604F66}" srcOrd="5" destOrd="0" parTransId="{2BA3E22B-50B4-4EA0-80C5-0A606FB203FE}" sibTransId="{A941A19B-9068-4065-A409-1703CD598646}"/>
    <dgm:cxn modelId="{B0DB07F2-E28E-423B-95AA-15ADA673EDFD}" type="presOf" srcId="{2E36AB9E-57C7-4E53-B2B9-AA9CA16EBA68}" destId="{D84CE51B-40EF-43FC-B5D3-A12FB9C20597}" srcOrd="0" destOrd="0" presId="urn:microsoft.com/office/officeart/2005/8/layout/vList3"/>
    <dgm:cxn modelId="{508E6106-3190-4E04-B7FD-07975195D00B}" type="presParOf" srcId="{09719A36-4FE4-46BA-9712-50337E1017B2}" destId="{3A4493F9-B08B-46AB-8AEE-13998A17D760}" srcOrd="0" destOrd="0" presId="urn:microsoft.com/office/officeart/2005/8/layout/vList3"/>
    <dgm:cxn modelId="{961B8E7D-132E-4692-9471-A14FC231CE5A}" type="presParOf" srcId="{3A4493F9-B08B-46AB-8AEE-13998A17D760}" destId="{C4609329-6AE4-4565-94EF-74DF29E18CC7}" srcOrd="0" destOrd="0" presId="urn:microsoft.com/office/officeart/2005/8/layout/vList3"/>
    <dgm:cxn modelId="{6B479B8F-4B73-455C-A0E4-96523CAD47B0}" type="presParOf" srcId="{3A4493F9-B08B-46AB-8AEE-13998A17D760}" destId="{199C8056-12AE-46E7-B2DC-C817C510CBD0}" srcOrd="1" destOrd="0" presId="urn:microsoft.com/office/officeart/2005/8/layout/vList3"/>
    <dgm:cxn modelId="{12D3C044-454D-4498-88B1-34BAE1EC217A}" type="presParOf" srcId="{09719A36-4FE4-46BA-9712-50337E1017B2}" destId="{1227F5D0-707B-4A6F-8DB8-31D7FBDE2EB6}" srcOrd="1" destOrd="0" presId="urn:microsoft.com/office/officeart/2005/8/layout/vList3"/>
    <dgm:cxn modelId="{48CBB393-60A5-43DF-B539-0903D81BC217}" type="presParOf" srcId="{09719A36-4FE4-46BA-9712-50337E1017B2}" destId="{64BF3C90-E27A-472F-A99C-2A4BAD3DFA9C}" srcOrd="2" destOrd="0" presId="urn:microsoft.com/office/officeart/2005/8/layout/vList3"/>
    <dgm:cxn modelId="{A0A37547-9311-4F1E-B48C-FA5C05226C9B}" type="presParOf" srcId="{64BF3C90-E27A-472F-A99C-2A4BAD3DFA9C}" destId="{0AE0AA8C-4AA1-4EA0-A6CF-E9CEE2D8E548}" srcOrd="0" destOrd="0" presId="urn:microsoft.com/office/officeart/2005/8/layout/vList3"/>
    <dgm:cxn modelId="{FF453E20-D9BC-4D56-9C98-9376B04A8C10}" type="presParOf" srcId="{64BF3C90-E27A-472F-A99C-2A4BAD3DFA9C}" destId="{D84CE51B-40EF-43FC-B5D3-A12FB9C20597}" srcOrd="1" destOrd="0" presId="urn:microsoft.com/office/officeart/2005/8/layout/vList3"/>
    <dgm:cxn modelId="{0D69DABA-98A7-4642-8EA6-1EB106CD5FF3}" type="presParOf" srcId="{09719A36-4FE4-46BA-9712-50337E1017B2}" destId="{EDCBD818-76E4-4FA7-B6AA-F747D5CDBA9B}" srcOrd="3" destOrd="0" presId="urn:microsoft.com/office/officeart/2005/8/layout/vList3"/>
    <dgm:cxn modelId="{FF485C4F-DB26-4413-BD2D-A7F29E515A09}" type="presParOf" srcId="{09719A36-4FE4-46BA-9712-50337E1017B2}" destId="{5A93B95E-3919-4DAD-B76D-C69689466D89}" srcOrd="4" destOrd="0" presId="urn:microsoft.com/office/officeart/2005/8/layout/vList3"/>
    <dgm:cxn modelId="{F8E7367B-F97B-4112-8E9F-849DDFA3AB74}" type="presParOf" srcId="{5A93B95E-3919-4DAD-B76D-C69689466D89}" destId="{EB45C8DB-8105-4EAA-974F-34D105FA956B}" srcOrd="0" destOrd="0" presId="urn:microsoft.com/office/officeart/2005/8/layout/vList3"/>
    <dgm:cxn modelId="{ACC3FAED-7C4D-4818-A17B-CFA0A8A966BC}" type="presParOf" srcId="{5A93B95E-3919-4DAD-B76D-C69689466D89}" destId="{5BCDD17D-6F64-4B37-9B33-BB36150C6B94}" srcOrd="1" destOrd="0" presId="urn:microsoft.com/office/officeart/2005/8/layout/vList3"/>
    <dgm:cxn modelId="{BF6D3FF9-35AA-4203-AF4C-CCB2E9638194}" type="presParOf" srcId="{09719A36-4FE4-46BA-9712-50337E1017B2}" destId="{21EDA177-190A-4A8A-A4CB-26357D74F3BD}" srcOrd="5" destOrd="0" presId="urn:microsoft.com/office/officeart/2005/8/layout/vList3"/>
    <dgm:cxn modelId="{BF5BEE06-81A5-4485-B471-E02A3FD3E609}" type="presParOf" srcId="{09719A36-4FE4-46BA-9712-50337E1017B2}" destId="{48C66B08-8C15-4DDE-8DBB-FCC0C71E4F58}" srcOrd="6" destOrd="0" presId="urn:microsoft.com/office/officeart/2005/8/layout/vList3"/>
    <dgm:cxn modelId="{902267AF-CEDF-4583-B659-4ED3266E6139}" type="presParOf" srcId="{48C66B08-8C15-4DDE-8DBB-FCC0C71E4F58}" destId="{0E19F32B-14E3-4905-ABD9-2C78B307C6A6}" srcOrd="0" destOrd="0" presId="urn:microsoft.com/office/officeart/2005/8/layout/vList3"/>
    <dgm:cxn modelId="{D316D6C2-A467-41F8-9A55-5891E2D94D27}" type="presParOf" srcId="{48C66B08-8C15-4DDE-8DBB-FCC0C71E4F58}" destId="{C485747A-6BD2-450D-8D1E-A614D7015503}" srcOrd="1" destOrd="0" presId="urn:microsoft.com/office/officeart/2005/8/layout/vList3"/>
    <dgm:cxn modelId="{77B39AE1-2759-4FFA-8B3C-A11D39616996}" type="presParOf" srcId="{09719A36-4FE4-46BA-9712-50337E1017B2}" destId="{93CBA415-7C89-4761-9F76-1DD73B690ECB}" srcOrd="7" destOrd="0" presId="urn:microsoft.com/office/officeart/2005/8/layout/vList3"/>
    <dgm:cxn modelId="{9982E52F-5CDF-456D-8EDF-71A723FE7C7E}" type="presParOf" srcId="{09719A36-4FE4-46BA-9712-50337E1017B2}" destId="{B9AB3515-163B-4461-9188-D75050C2C314}" srcOrd="8" destOrd="0" presId="urn:microsoft.com/office/officeart/2005/8/layout/vList3"/>
    <dgm:cxn modelId="{DCDC9337-D9CB-4911-A2C0-AD60ADB01EE9}" type="presParOf" srcId="{B9AB3515-163B-4461-9188-D75050C2C314}" destId="{D6743962-4AA1-4E40-81E3-9EC6EC842E4A}" srcOrd="0" destOrd="0" presId="urn:microsoft.com/office/officeart/2005/8/layout/vList3"/>
    <dgm:cxn modelId="{65FD6AF9-D573-475D-83B0-2F7DE4632469}" type="presParOf" srcId="{B9AB3515-163B-4461-9188-D75050C2C314}" destId="{962AEA22-E197-4C08-AF21-4F99D96EDBCB}" srcOrd="1" destOrd="0" presId="urn:microsoft.com/office/officeart/2005/8/layout/vList3"/>
    <dgm:cxn modelId="{168D8075-E3E7-47AD-ACFB-533F581B42E9}" type="presParOf" srcId="{09719A36-4FE4-46BA-9712-50337E1017B2}" destId="{517B268A-F306-433B-BBFB-241DBB4117C1}" srcOrd="9" destOrd="0" presId="urn:microsoft.com/office/officeart/2005/8/layout/vList3"/>
    <dgm:cxn modelId="{4F55C227-00B5-4D94-8A71-C7462190BD90}" type="presParOf" srcId="{09719A36-4FE4-46BA-9712-50337E1017B2}" destId="{97A491B7-7692-4356-B7BE-2397633398DA}" srcOrd="10" destOrd="0" presId="urn:microsoft.com/office/officeart/2005/8/layout/vList3"/>
    <dgm:cxn modelId="{9F28F8B0-BDDC-4B46-AB48-F6F1582D7168}" type="presParOf" srcId="{97A491B7-7692-4356-B7BE-2397633398DA}" destId="{FEF13117-7CD4-45F6-A285-45A90D03BF1B}" srcOrd="0" destOrd="0" presId="urn:microsoft.com/office/officeart/2005/8/layout/vList3"/>
    <dgm:cxn modelId="{9DC7A8B4-F903-49B3-8792-A30B8BBC70C0}" type="presParOf" srcId="{97A491B7-7692-4356-B7BE-2397633398DA}" destId="{0535155B-6850-40B1-9653-F21631000C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24C34A-92A4-4DBC-B542-4B32F029986D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8C371D-1B99-4CBB-B061-4B76F743CCF4}">
      <dgm:prSet phldrT="[Текст]" custT="1"/>
      <dgm:spPr>
        <a:solidFill>
          <a:schemeClr val="bg1"/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Вступительные экзамены</a:t>
          </a:r>
        </a:p>
      </dgm:t>
    </dgm:pt>
    <dgm:pt modelId="{8A8DEA73-028C-44B1-AF44-F44B1BEC544B}" type="parTrans" cxnId="{F2C1DA56-8E5B-477C-B5E9-2D7910C1B06C}">
      <dgm:prSet/>
      <dgm:spPr/>
      <dgm:t>
        <a:bodyPr/>
        <a:lstStyle/>
        <a:p>
          <a:endParaRPr lang="ru-RU"/>
        </a:p>
      </dgm:t>
    </dgm:pt>
    <dgm:pt modelId="{A614B169-8257-4737-9F22-A90FCD193DD2}" type="sibTrans" cxnId="{F2C1DA56-8E5B-477C-B5E9-2D7910C1B06C}">
      <dgm:prSet/>
      <dgm:spPr/>
      <dgm:t>
        <a:bodyPr/>
        <a:lstStyle/>
        <a:p>
          <a:endParaRPr lang="ru-RU"/>
        </a:p>
      </dgm:t>
    </dgm:pt>
    <dgm:pt modelId="{D4DFB0C3-66E1-4B6A-A8C8-AEBBB2101718}">
      <dgm:prSet phldrT="[Текст]" custT="1"/>
      <dgm:spPr>
        <a:solidFill>
          <a:schemeClr val="bg1"/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Комплексный экзамен </a:t>
          </a:r>
        </a:p>
      </dgm:t>
    </dgm:pt>
    <dgm:pt modelId="{6CAE203F-0E77-41DD-9D9F-586346EA46FD}" type="parTrans" cxnId="{4BB60122-F331-49C6-B5F0-C8DEFC4C5372}">
      <dgm:prSet/>
      <dgm:spPr/>
      <dgm:t>
        <a:bodyPr/>
        <a:lstStyle/>
        <a:p>
          <a:endParaRPr lang="ru-RU"/>
        </a:p>
      </dgm:t>
    </dgm:pt>
    <dgm:pt modelId="{DC2BF333-8259-4B8B-A627-456115793559}" type="sibTrans" cxnId="{4BB60122-F331-49C6-B5F0-C8DEFC4C5372}">
      <dgm:prSet/>
      <dgm:spPr/>
      <dgm:t>
        <a:bodyPr/>
        <a:lstStyle/>
        <a:p>
          <a:endParaRPr lang="ru-RU"/>
        </a:p>
      </dgm:t>
    </dgm:pt>
    <dgm:pt modelId="{5271BA0F-3711-447C-846F-82753F0FBAA3}">
      <dgm:prSet phldrT="[Текст]" custT="1"/>
      <dgm:spPr>
        <a:solidFill>
          <a:schemeClr val="bg1"/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Иностранный язык</a:t>
          </a:r>
        </a:p>
      </dgm:t>
    </dgm:pt>
    <dgm:pt modelId="{CA5C9E56-E26D-4075-99F6-1044A9B74BAF}" type="parTrans" cxnId="{B3D9EF66-731C-4FE0-9CED-FF21C61E66D1}">
      <dgm:prSet/>
      <dgm:spPr/>
      <dgm:t>
        <a:bodyPr/>
        <a:lstStyle/>
        <a:p>
          <a:endParaRPr lang="ru-RU"/>
        </a:p>
      </dgm:t>
    </dgm:pt>
    <dgm:pt modelId="{8551EB3E-B2EB-4767-BBF4-0A24044C08FA}" type="sibTrans" cxnId="{B3D9EF66-731C-4FE0-9CED-FF21C61E66D1}">
      <dgm:prSet/>
      <dgm:spPr/>
      <dgm:t>
        <a:bodyPr/>
        <a:lstStyle/>
        <a:p>
          <a:endParaRPr lang="ru-RU"/>
        </a:p>
      </dgm:t>
    </dgm:pt>
    <dgm:pt modelId="{23AB23AA-27BA-43BB-B222-A1264D1FC986}" type="pres">
      <dgm:prSet presAssocID="{0E24C34A-92A4-4DBC-B542-4B32F029986D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64053DF-4D45-413D-AB03-F07A39965DB3}" type="pres">
      <dgm:prSet presAssocID="{708C371D-1B99-4CBB-B061-4B76F743CCF4}" presName="singleCycle" presStyleCnt="0"/>
      <dgm:spPr/>
    </dgm:pt>
    <dgm:pt modelId="{7450A6AC-759D-4959-A74F-993E745466BA}" type="pres">
      <dgm:prSet presAssocID="{708C371D-1B99-4CBB-B061-4B76F743CCF4}" presName="singleCenter" presStyleLbl="node1" presStyleIdx="0" presStyleCnt="3" custScaleX="366528" custScaleY="91418" custLinFactNeighborX="-2317" custLinFactNeighborY="-28126">
        <dgm:presLayoutVars>
          <dgm:chMax val="7"/>
          <dgm:chPref val="7"/>
        </dgm:presLayoutVars>
      </dgm:prSet>
      <dgm:spPr/>
    </dgm:pt>
    <dgm:pt modelId="{6DAE12D6-C91B-46B7-9477-327311169ED6}" type="pres">
      <dgm:prSet presAssocID="{6CAE203F-0E77-41DD-9D9F-586346EA46FD}" presName="Name56" presStyleLbl="parChTrans1D2" presStyleIdx="0" presStyleCnt="2"/>
      <dgm:spPr/>
    </dgm:pt>
    <dgm:pt modelId="{72781A95-FC22-45D1-A3CD-7161D16650FF}" type="pres">
      <dgm:prSet presAssocID="{D4DFB0C3-66E1-4B6A-A8C8-AEBBB2101718}" presName="text0" presStyleLbl="node1" presStyleIdx="1" presStyleCnt="3" custScaleX="485029" custScaleY="141252" custRadScaleRad="134120" custRadScaleInc="-130764">
        <dgm:presLayoutVars>
          <dgm:bulletEnabled val="1"/>
        </dgm:presLayoutVars>
      </dgm:prSet>
      <dgm:spPr/>
    </dgm:pt>
    <dgm:pt modelId="{73CC5100-2FFC-4A92-A5F0-5F97250754CF}" type="pres">
      <dgm:prSet presAssocID="{CA5C9E56-E26D-4075-99F6-1044A9B74BAF}" presName="Name56" presStyleLbl="parChTrans1D2" presStyleIdx="1" presStyleCnt="2"/>
      <dgm:spPr/>
    </dgm:pt>
    <dgm:pt modelId="{526D073C-8B52-4D2E-B757-49CD8BF2A494}" type="pres">
      <dgm:prSet presAssocID="{5271BA0F-3711-447C-846F-82753F0FBAA3}" presName="text0" presStyleLbl="node1" presStyleIdx="2" presStyleCnt="3" custScaleX="372644" custScaleY="136064" custRadScaleRad="135393" custRadScaleInc="-71376">
        <dgm:presLayoutVars>
          <dgm:bulletEnabled val="1"/>
        </dgm:presLayoutVars>
      </dgm:prSet>
      <dgm:spPr/>
    </dgm:pt>
  </dgm:ptLst>
  <dgm:cxnLst>
    <dgm:cxn modelId="{4BB60122-F331-49C6-B5F0-C8DEFC4C5372}" srcId="{708C371D-1B99-4CBB-B061-4B76F743CCF4}" destId="{D4DFB0C3-66E1-4B6A-A8C8-AEBBB2101718}" srcOrd="0" destOrd="0" parTransId="{6CAE203F-0E77-41DD-9D9F-586346EA46FD}" sibTransId="{DC2BF333-8259-4B8B-A627-456115793559}"/>
    <dgm:cxn modelId="{906A9E24-FA7B-4EF6-B1F2-CC91636E89B2}" type="presOf" srcId="{5271BA0F-3711-447C-846F-82753F0FBAA3}" destId="{526D073C-8B52-4D2E-B757-49CD8BF2A494}" srcOrd="0" destOrd="0" presId="urn:microsoft.com/office/officeart/2008/layout/RadialCluster"/>
    <dgm:cxn modelId="{27849233-5FE0-4113-BF78-80699EFB9D9E}" type="presOf" srcId="{708C371D-1B99-4CBB-B061-4B76F743CCF4}" destId="{7450A6AC-759D-4959-A74F-993E745466BA}" srcOrd="0" destOrd="0" presId="urn:microsoft.com/office/officeart/2008/layout/RadialCluster"/>
    <dgm:cxn modelId="{B3D9EF66-731C-4FE0-9CED-FF21C61E66D1}" srcId="{708C371D-1B99-4CBB-B061-4B76F743CCF4}" destId="{5271BA0F-3711-447C-846F-82753F0FBAA3}" srcOrd="1" destOrd="0" parTransId="{CA5C9E56-E26D-4075-99F6-1044A9B74BAF}" sibTransId="{8551EB3E-B2EB-4767-BBF4-0A24044C08FA}"/>
    <dgm:cxn modelId="{5FB7CE6D-D09B-4622-9997-3F59A570A775}" type="presOf" srcId="{6CAE203F-0E77-41DD-9D9F-586346EA46FD}" destId="{6DAE12D6-C91B-46B7-9477-327311169ED6}" srcOrd="0" destOrd="0" presId="urn:microsoft.com/office/officeart/2008/layout/RadialCluster"/>
    <dgm:cxn modelId="{F2C1DA56-8E5B-477C-B5E9-2D7910C1B06C}" srcId="{0E24C34A-92A4-4DBC-B542-4B32F029986D}" destId="{708C371D-1B99-4CBB-B061-4B76F743CCF4}" srcOrd="0" destOrd="0" parTransId="{8A8DEA73-028C-44B1-AF44-F44B1BEC544B}" sibTransId="{A614B169-8257-4737-9F22-A90FCD193DD2}"/>
    <dgm:cxn modelId="{184DDEDF-9D62-4EB4-B1D9-ABF5283EC29D}" type="presOf" srcId="{D4DFB0C3-66E1-4B6A-A8C8-AEBBB2101718}" destId="{72781A95-FC22-45D1-A3CD-7161D16650FF}" srcOrd="0" destOrd="0" presId="urn:microsoft.com/office/officeart/2008/layout/RadialCluster"/>
    <dgm:cxn modelId="{988BF2E1-7496-470F-ACF6-015C4936EF6A}" type="presOf" srcId="{CA5C9E56-E26D-4075-99F6-1044A9B74BAF}" destId="{73CC5100-2FFC-4A92-A5F0-5F97250754CF}" srcOrd="0" destOrd="0" presId="urn:microsoft.com/office/officeart/2008/layout/RadialCluster"/>
    <dgm:cxn modelId="{645E49E5-C296-4281-94F2-79498FB3B2FF}" type="presOf" srcId="{0E24C34A-92A4-4DBC-B542-4B32F029986D}" destId="{23AB23AA-27BA-43BB-B222-A1264D1FC986}" srcOrd="0" destOrd="0" presId="urn:microsoft.com/office/officeart/2008/layout/RadialCluster"/>
    <dgm:cxn modelId="{A9B54BC7-3D99-433C-AF81-736E2AEB39DB}" type="presParOf" srcId="{23AB23AA-27BA-43BB-B222-A1264D1FC986}" destId="{C64053DF-4D45-413D-AB03-F07A39965DB3}" srcOrd="0" destOrd="0" presId="urn:microsoft.com/office/officeart/2008/layout/RadialCluster"/>
    <dgm:cxn modelId="{9E88E4CC-68EB-4143-A5A0-D251DAD46906}" type="presParOf" srcId="{C64053DF-4D45-413D-AB03-F07A39965DB3}" destId="{7450A6AC-759D-4959-A74F-993E745466BA}" srcOrd="0" destOrd="0" presId="urn:microsoft.com/office/officeart/2008/layout/RadialCluster"/>
    <dgm:cxn modelId="{6A8E159C-7BD4-45A3-B206-03709FE01EA4}" type="presParOf" srcId="{C64053DF-4D45-413D-AB03-F07A39965DB3}" destId="{6DAE12D6-C91B-46B7-9477-327311169ED6}" srcOrd="1" destOrd="0" presId="urn:microsoft.com/office/officeart/2008/layout/RadialCluster"/>
    <dgm:cxn modelId="{C9060B95-F2E7-4EED-BC43-267F913A6358}" type="presParOf" srcId="{C64053DF-4D45-413D-AB03-F07A39965DB3}" destId="{72781A95-FC22-45D1-A3CD-7161D16650FF}" srcOrd="2" destOrd="0" presId="urn:microsoft.com/office/officeart/2008/layout/RadialCluster"/>
    <dgm:cxn modelId="{63712AFB-D7AB-404B-8315-048C88A444C6}" type="presParOf" srcId="{C64053DF-4D45-413D-AB03-F07A39965DB3}" destId="{73CC5100-2FFC-4A92-A5F0-5F97250754CF}" srcOrd="3" destOrd="0" presId="urn:microsoft.com/office/officeart/2008/layout/RadialCluster"/>
    <dgm:cxn modelId="{198D9AE1-E16A-4D04-B24A-EA746409EF5E}" type="presParOf" srcId="{C64053DF-4D45-413D-AB03-F07A39965DB3}" destId="{526D073C-8B52-4D2E-B757-49CD8BF2A494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B8CCA9-7F8D-46E7-8E3E-101A9E934B5E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2BDD73DB-03EB-4D3C-938F-D911CDC98757}">
      <dgm:prSet phldrT="[Текст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Разрабатывать и практически реализовывать средства и системы автоматизации и управления различного назначения</a:t>
          </a:r>
        </a:p>
      </dgm:t>
    </dgm:pt>
    <dgm:pt modelId="{BDDF8EE1-36B1-44EE-8315-60CB54EFD934}" type="parTrans" cxnId="{F6DE63AF-2195-4833-91C4-92014DF997B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362E418-3B2D-4610-B3D0-27041C016A8F}" type="sibTrans" cxnId="{F6DE63AF-2195-4833-91C4-92014DF997B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E36AB9E-57C7-4E53-B2B9-AA9CA16EBA68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Выполнять анализ состояиния и динамики функционирования средств и систем автоматизации, контроля, диагностики, испытаний и управления качеством продукции с применением надлежаших современных методов и средств</a:t>
          </a:r>
        </a:p>
      </dgm:t>
    </dgm:pt>
    <dgm:pt modelId="{25D784FD-F5DF-45D6-9C7F-272D0D6ED213}" type="parTrans" cxnId="{81F8CCC1-DA77-4608-A9AF-C61429FB77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F61D0F3-C16E-4DD2-B565-263D00BD681B}" type="sibTrans" cxnId="{81F8CCC1-DA77-4608-A9AF-C61429FB773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0BE76FA-C542-4D2C-9597-E2B29C7A2C65}">
      <dgm:prSet phldrT="[Текст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pPr>
            <a:lnSpc>
              <a:spcPct val="90000"/>
            </a:lnSpc>
            <a:spcAft>
              <a:spcPts val="0"/>
            </a:spcAft>
          </a:pPr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Осуществлять сопровождение жизненного цикла продцкции и ее реновацию в машиностроении </a:t>
          </a:r>
        </a:p>
      </dgm:t>
    </dgm:pt>
    <dgm:pt modelId="{3C6D6D95-9E8E-44E9-BE13-9ED3BC99E217}" type="parTrans" cxnId="{BF856706-BD8C-4E81-8C45-55628D3A63C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B380BB-C23A-4E23-93BB-59D0833A0F25}" type="sibTrans" cxnId="{BF856706-BD8C-4E81-8C45-55628D3A63C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3CEF134-0480-4DEE-9EE0-2476A6FCF62A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расходов сырья и повышение экономичности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AE09B-ACBF-42E1-B569-3DFAD50E1F47}" type="parTrans" cxnId="{32F7F9C2-9955-4823-8349-E7511D4D555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6BD84B-47C3-45D1-B4D3-151FA1417BE4}" type="sibTrans" cxnId="{32F7F9C2-9955-4823-8349-E7511D4D555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B1D2FDA-222A-4567-A778-176E5B604F66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Разрабатывать теоретические модели, позволяющие исследовать качество выпускаемой продукции, производственных и технологических процессов, средств и систем автоматизации, контроля, диагностики, испытаний и управления</a:t>
          </a:r>
        </a:p>
      </dgm:t>
    </dgm:pt>
    <dgm:pt modelId="{2BA3E22B-50B4-4EA0-80C5-0A606FB203FE}" type="parTrans" cxnId="{421120D8-657C-4C3B-A7A2-9DDDF0C64A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941A19B-9068-4065-A409-1703CD598646}" type="sibTrans" cxnId="{421120D8-657C-4C3B-A7A2-9DDDF0C64A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DC9D19A-D7AC-4707-8083-D7A947106CDE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Анализировать методы и разрабатывать системы управления сложными техническими объектами и технологическими процессами</a:t>
          </a:r>
          <a:endParaRPr lang="en-US" sz="2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EB8A63-4917-456C-A7D5-5B985996912B}" type="parTrans" cxnId="{D5F97E3A-167B-4257-A659-76D7AF615D4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0EDF6D7-60B3-4BC4-B416-8C30050FA60E}" type="sibTrans" cxnId="{D5F97E3A-167B-4257-A659-76D7AF615D4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9719A36-4FE4-46BA-9712-50337E1017B2}" type="pres">
      <dgm:prSet presAssocID="{6DB8CCA9-7F8D-46E7-8E3E-101A9E934B5E}" presName="linearFlow" presStyleCnt="0">
        <dgm:presLayoutVars>
          <dgm:dir/>
          <dgm:resizeHandles val="exact"/>
        </dgm:presLayoutVars>
      </dgm:prSet>
      <dgm:spPr/>
    </dgm:pt>
    <dgm:pt modelId="{3A4493F9-B08B-46AB-8AEE-13998A17D760}" type="pres">
      <dgm:prSet presAssocID="{2BDD73DB-03EB-4D3C-938F-D911CDC98757}" presName="composite" presStyleCnt="0"/>
      <dgm:spPr/>
    </dgm:pt>
    <dgm:pt modelId="{C4609329-6AE4-4565-94EF-74DF29E18CC7}" type="pres">
      <dgm:prSet presAssocID="{2BDD73DB-03EB-4D3C-938F-D911CDC98757}" presName="imgShp" presStyleLbl="fgImgPlace1" presStyleIdx="0" presStyleCnt="6" custLinFactX="-49645" custLinFactNeighborX="-100000" custLinFactNeighborY="2418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99C8056-12AE-46E7-B2DC-C817C510CBD0}" type="pres">
      <dgm:prSet presAssocID="{2BDD73DB-03EB-4D3C-938F-D911CDC98757}" presName="txShp" presStyleLbl="node1" presStyleIdx="0" presStyleCnt="6" custScaleX="133273" custScaleY="156362" custLinFactNeighborX="0" custLinFactNeighborY="16332">
        <dgm:presLayoutVars>
          <dgm:bulletEnabled val="1"/>
        </dgm:presLayoutVars>
      </dgm:prSet>
      <dgm:spPr/>
    </dgm:pt>
    <dgm:pt modelId="{1227F5D0-707B-4A6F-8DB8-31D7FBDE2EB6}" type="pres">
      <dgm:prSet presAssocID="{C362E418-3B2D-4610-B3D0-27041C016A8F}" presName="spacing" presStyleCnt="0"/>
      <dgm:spPr/>
    </dgm:pt>
    <dgm:pt modelId="{64BF3C90-E27A-472F-A99C-2A4BAD3DFA9C}" type="pres">
      <dgm:prSet presAssocID="{2E36AB9E-57C7-4E53-B2B9-AA9CA16EBA68}" presName="composite" presStyleCnt="0"/>
      <dgm:spPr/>
    </dgm:pt>
    <dgm:pt modelId="{0AE0AA8C-4AA1-4EA0-A6CF-E9CEE2D8E548}" type="pres">
      <dgm:prSet presAssocID="{2E36AB9E-57C7-4E53-B2B9-AA9CA16EBA68}" presName="imgShp" presStyleLbl="fgImgPlace1" presStyleIdx="1" presStyleCnt="6" custLinFactX="-86925" custLinFactNeighborX="-100000" custLinFactNeighborY="723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84CE51B-40EF-43FC-B5D3-A12FB9C20597}" type="pres">
      <dgm:prSet presAssocID="{2E36AB9E-57C7-4E53-B2B9-AA9CA16EBA68}" presName="txShp" presStyleLbl="node1" presStyleIdx="1" presStyleCnt="6" custScaleX="135779" custScaleY="273829" custLinFactNeighborX="-1168" custLinFactNeighborY="3619">
        <dgm:presLayoutVars>
          <dgm:bulletEnabled val="1"/>
        </dgm:presLayoutVars>
      </dgm:prSet>
      <dgm:spPr/>
    </dgm:pt>
    <dgm:pt modelId="{EDCBD818-76E4-4FA7-B6AA-F747D5CDBA9B}" type="pres">
      <dgm:prSet presAssocID="{8F61D0F3-C16E-4DD2-B565-263D00BD681B}" presName="spacing" presStyleCnt="0"/>
      <dgm:spPr/>
    </dgm:pt>
    <dgm:pt modelId="{5A93B95E-3919-4DAD-B76D-C69689466D89}" type="pres">
      <dgm:prSet presAssocID="{C3CEF134-0480-4DEE-9EE0-2476A6FCF62A}" presName="composite" presStyleCnt="0"/>
      <dgm:spPr/>
    </dgm:pt>
    <dgm:pt modelId="{EB45C8DB-8105-4EAA-974F-34D105FA956B}" type="pres">
      <dgm:prSet presAssocID="{C3CEF134-0480-4DEE-9EE0-2476A6FCF62A}" presName="imgShp" presStyleLbl="fgImgPlace1" presStyleIdx="2" presStyleCnt="6" custLinFactX="-67618" custLinFactNeighborX="-100000" custLinFactNeighborY="542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CDD17D-6F64-4B37-9B33-BB36150C6B94}" type="pres">
      <dgm:prSet presAssocID="{C3CEF134-0480-4DEE-9EE0-2476A6FCF62A}" presName="txShp" presStyleLbl="node1" presStyleIdx="2" presStyleCnt="6" custScaleX="131109" custLinFactNeighborX="1751" custLinFactNeighborY="3619">
        <dgm:presLayoutVars>
          <dgm:bulletEnabled val="1"/>
        </dgm:presLayoutVars>
      </dgm:prSet>
      <dgm:spPr/>
    </dgm:pt>
    <dgm:pt modelId="{21EDA177-190A-4A8A-A4CB-26357D74F3BD}" type="pres">
      <dgm:prSet presAssocID="{1B6BD84B-47C3-45D1-B4D3-151FA1417BE4}" presName="spacing" presStyleCnt="0"/>
      <dgm:spPr/>
    </dgm:pt>
    <dgm:pt modelId="{48C66B08-8C15-4DDE-8DBB-FCC0C71E4F58}" type="pres">
      <dgm:prSet presAssocID="{80BE76FA-C542-4D2C-9597-E2B29C7A2C65}" presName="composite" presStyleCnt="0"/>
      <dgm:spPr/>
    </dgm:pt>
    <dgm:pt modelId="{0E19F32B-14E3-4905-ABD9-2C78B307C6A6}" type="pres">
      <dgm:prSet presAssocID="{80BE76FA-C542-4D2C-9597-E2B29C7A2C65}" presName="imgShp" presStyleLbl="fgImgPlace1" presStyleIdx="3" presStyleCnt="6" custScaleX="111289" custScaleY="108975" custLinFactX="-56762" custLinFactNeighborX="-100000" custLinFactNeighborY="277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485747A-6BD2-450D-8D1E-A614D7015503}" type="pres">
      <dgm:prSet presAssocID="{80BE76FA-C542-4D2C-9597-E2B29C7A2C65}" presName="txShp" presStyleLbl="node1" presStyleIdx="3" presStyleCnt="6" custScaleX="131691" custScaleY="112479" custLinFactNeighborX="1460" custLinFactNeighborY="-5428">
        <dgm:presLayoutVars>
          <dgm:bulletEnabled val="1"/>
        </dgm:presLayoutVars>
      </dgm:prSet>
      <dgm:spPr/>
    </dgm:pt>
    <dgm:pt modelId="{93CBA415-7C89-4761-9F76-1DD73B690ECB}" type="pres">
      <dgm:prSet presAssocID="{B5B380BB-C23A-4E23-93BB-59D0833A0F25}" presName="spacing" presStyleCnt="0"/>
      <dgm:spPr/>
    </dgm:pt>
    <dgm:pt modelId="{B9AB3515-163B-4461-9188-D75050C2C314}" type="pres">
      <dgm:prSet presAssocID="{0DC9D19A-D7AC-4707-8083-D7A947106CDE}" presName="composite" presStyleCnt="0"/>
      <dgm:spPr/>
    </dgm:pt>
    <dgm:pt modelId="{D6743962-4AA1-4E40-81E3-9EC6EC842E4A}" type="pres">
      <dgm:prSet presAssocID="{0DC9D19A-D7AC-4707-8083-D7A947106CDE}" presName="imgShp" presStyleLbl="fgImgPlace1" presStyleIdx="4" presStyleCnt="6" custLinFactX="-67419" custLinFactNeighborX="-100000" custLinFactNeighborY="-1147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62AEA22-E197-4C08-AF21-4F99D96EDBCB}" type="pres">
      <dgm:prSet presAssocID="{0DC9D19A-D7AC-4707-8083-D7A947106CDE}" presName="txShp" presStyleLbl="node1" presStyleIdx="4" presStyleCnt="6" custScaleX="131647" custScaleY="170240" custLinFactNeighborX="1606">
        <dgm:presLayoutVars>
          <dgm:bulletEnabled val="1"/>
        </dgm:presLayoutVars>
      </dgm:prSet>
      <dgm:spPr/>
    </dgm:pt>
    <dgm:pt modelId="{517B268A-F306-433B-BBFB-241DBB4117C1}" type="pres">
      <dgm:prSet presAssocID="{C0EDF6D7-60B3-4BC4-B416-8C30050FA60E}" presName="spacing" presStyleCnt="0"/>
      <dgm:spPr/>
    </dgm:pt>
    <dgm:pt modelId="{97A491B7-7692-4356-B7BE-2397633398DA}" type="pres">
      <dgm:prSet presAssocID="{6B1D2FDA-222A-4567-A778-176E5B604F66}" presName="composite" presStyleCnt="0"/>
      <dgm:spPr/>
    </dgm:pt>
    <dgm:pt modelId="{FEF13117-7CD4-45F6-A285-45A90D03BF1B}" type="pres">
      <dgm:prSet presAssocID="{6B1D2FDA-222A-4567-A778-176E5B604F66}" presName="imgShp" presStyleLbl="fgImgPlace1" presStyleIdx="5" presStyleCnt="6" custLinFactX="-78076" custLinFactNeighborX="-100000" custLinFactNeighborY="-1628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0535155B-6850-40B1-9653-F21631000C5E}" type="pres">
      <dgm:prSet presAssocID="{6B1D2FDA-222A-4567-A778-176E5B604F66}" presName="txShp" presStyleLbl="node1" presStyleIdx="5" presStyleCnt="6" custScaleX="134611" custScaleY="253346" custLinFactNeighborX="0" custLinFactNeighborY="-9244">
        <dgm:presLayoutVars>
          <dgm:bulletEnabled val="1"/>
        </dgm:presLayoutVars>
      </dgm:prSet>
      <dgm:spPr/>
    </dgm:pt>
  </dgm:ptLst>
  <dgm:cxnLst>
    <dgm:cxn modelId="{BF856706-BD8C-4E81-8C45-55628D3A63CB}" srcId="{6DB8CCA9-7F8D-46E7-8E3E-101A9E934B5E}" destId="{80BE76FA-C542-4D2C-9597-E2B29C7A2C65}" srcOrd="3" destOrd="0" parTransId="{3C6D6D95-9E8E-44E9-BE13-9ED3BC99E217}" sibTransId="{B5B380BB-C23A-4E23-93BB-59D0833A0F25}"/>
    <dgm:cxn modelId="{FA00042C-BA3D-4001-A77E-215AA2615220}" type="presOf" srcId="{6B1D2FDA-222A-4567-A778-176E5B604F66}" destId="{0535155B-6850-40B1-9653-F21631000C5E}" srcOrd="0" destOrd="0" presId="urn:microsoft.com/office/officeart/2005/8/layout/vList3#1"/>
    <dgm:cxn modelId="{D5F97E3A-167B-4257-A659-76D7AF615D44}" srcId="{6DB8CCA9-7F8D-46E7-8E3E-101A9E934B5E}" destId="{0DC9D19A-D7AC-4707-8083-D7A947106CDE}" srcOrd="4" destOrd="0" parTransId="{6EEB8A63-4917-456C-A7D5-5B985996912B}" sibTransId="{C0EDF6D7-60B3-4BC4-B416-8C30050FA60E}"/>
    <dgm:cxn modelId="{DDCE9B44-B670-4EA5-9499-F3C9BB6FE736}" type="presOf" srcId="{80BE76FA-C542-4D2C-9597-E2B29C7A2C65}" destId="{C485747A-6BD2-450D-8D1E-A614D7015503}" srcOrd="0" destOrd="0" presId="urn:microsoft.com/office/officeart/2005/8/layout/vList3#1"/>
    <dgm:cxn modelId="{07EF9A48-5AC4-4F21-A4F2-29AD470CA8C8}" type="presOf" srcId="{0DC9D19A-D7AC-4707-8083-D7A947106CDE}" destId="{962AEA22-E197-4C08-AF21-4F99D96EDBCB}" srcOrd="0" destOrd="0" presId="urn:microsoft.com/office/officeart/2005/8/layout/vList3#1"/>
    <dgm:cxn modelId="{59A1A24B-6DC9-444D-A60E-9628F5E04DB5}" type="presOf" srcId="{2BDD73DB-03EB-4D3C-938F-D911CDC98757}" destId="{199C8056-12AE-46E7-B2DC-C817C510CBD0}" srcOrd="0" destOrd="0" presId="urn:microsoft.com/office/officeart/2005/8/layout/vList3#1"/>
    <dgm:cxn modelId="{3D7CAC99-3FFF-4F0D-86D5-78DE8F9C4352}" type="presOf" srcId="{2E36AB9E-57C7-4E53-B2B9-AA9CA16EBA68}" destId="{D84CE51B-40EF-43FC-B5D3-A12FB9C20597}" srcOrd="0" destOrd="0" presId="urn:microsoft.com/office/officeart/2005/8/layout/vList3#1"/>
    <dgm:cxn modelId="{F6DE63AF-2195-4833-91C4-92014DF997B2}" srcId="{6DB8CCA9-7F8D-46E7-8E3E-101A9E934B5E}" destId="{2BDD73DB-03EB-4D3C-938F-D911CDC98757}" srcOrd="0" destOrd="0" parTransId="{BDDF8EE1-36B1-44EE-8315-60CB54EFD934}" sibTransId="{C362E418-3B2D-4610-B3D0-27041C016A8F}"/>
    <dgm:cxn modelId="{81F8CCC1-DA77-4608-A9AF-C61429FB7735}" srcId="{6DB8CCA9-7F8D-46E7-8E3E-101A9E934B5E}" destId="{2E36AB9E-57C7-4E53-B2B9-AA9CA16EBA68}" srcOrd="1" destOrd="0" parTransId="{25D784FD-F5DF-45D6-9C7F-272D0D6ED213}" sibTransId="{8F61D0F3-C16E-4DD2-B565-263D00BD681B}"/>
    <dgm:cxn modelId="{32F7F9C2-9955-4823-8349-E7511D4D5554}" srcId="{6DB8CCA9-7F8D-46E7-8E3E-101A9E934B5E}" destId="{C3CEF134-0480-4DEE-9EE0-2476A6FCF62A}" srcOrd="2" destOrd="0" parTransId="{016AE09B-ACBF-42E1-B569-3DFAD50E1F47}" sibTransId="{1B6BD84B-47C3-45D1-B4D3-151FA1417BE4}"/>
    <dgm:cxn modelId="{2CA8B0CA-67E6-4D01-8C65-62193D6A92B4}" type="presOf" srcId="{6DB8CCA9-7F8D-46E7-8E3E-101A9E934B5E}" destId="{09719A36-4FE4-46BA-9712-50337E1017B2}" srcOrd="0" destOrd="0" presId="urn:microsoft.com/office/officeart/2005/8/layout/vList3#1"/>
    <dgm:cxn modelId="{421120D8-657C-4C3B-A7A2-9DDDF0C64AE4}" srcId="{6DB8CCA9-7F8D-46E7-8E3E-101A9E934B5E}" destId="{6B1D2FDA-222A-4567-A778-176E5B604F66}" srcOrd="5" destOrd="0" parTransId="{2BA3E22B-50B4-4EA0-80C5-0A606FB203FE}" sibTransId="{A941A19B-9068-4065-A409-1703CD598646}"/>
    <dgm:cxn modelId="{80D560E8-093C-48AB-9402-4083DA7B1941}" type="presOf" srcId="{C3CEF134-0480-4DEE-9EE0-2476A6FCF62A}" destId="{5BCDD17D-6F64-4B37-9B33-BB36150C6B94}" srcOrd="0" destOrd="0" presId="urn:microsoft.com/office/officeart/2005/8/layout/vList3#1"/>
    <dgm:cxn modelId="{FAC8068C-66C9-4A5E-B565-0FD518FFDD6E}" type="presParOf" srcId="{09719A36-4FE4-46BA-9712-50337E1017B2}" destId="{3A4493F9-B08B-46AB-8AEE-13998A17D760}" srcOrd="0" destOrd="0" presId="urn:microsoft.com/office/officeart/2005/8/layout/vList3#1"/>
    <dgm:cxn modelId="{EC38C146-5129-4FA6-BF9B-EE79D734464D}" type="presParOf" srcId="{3A4493F9-B08B-46AB-8AEE-13998A17D760}" destId="{C4609329-6AE4-4565-94EF-74DF29E18CC7}" srcOrd="0" destOrd="0" presId="urn:microsoft.com/office/officeart/2005/8/layout/vList3#1"/>
    <dgm:cxn modelId="{15E3D528-A124-488E-8E9E-D7161CAE7AAB}" type="presParOf" srcId="{3A4493F9-B08B-46AB-8AEE-13998A17D760}" destId="{199C8056-12AE-46E7-B2DC-C817C510CBD0}" srcOrd="1" destOrd="0" presId="urn:microsoft.com/office/officeart/2005/8/layout/vList3#1"/>
    <dgm:cxn modelId="{EF4216E6-B0F7-4690-B616-2BC0D9D70286}" type="presParOf" srcId="{09719A36-4FE4-46BA-9712-50337E1017B2}" destId="{1227F5D0-707B-4A6F-8DB8-31D7FBDE2EB6}" srcOrd="1" destOrd="0" presId="urn:microsoft.com/office/officeart/2005/8/layout/vList3#1"/>
    <dgm:cxn modelId="{3D07F89C-0CF4-4605-9C58-21B55CA09D83}" type="presParOf" srcId="{09719A36-4FE4-46BA-9712-50337E1017B2}" destId="{64BF3C90-E27A-472F-A99C-2A4BAD3DFA9C}" srcOrd="2" destOrd="0" presId="urn:microsoft.com/office/officeart/2005/8/layout/vList3#1"/>
    <dgm:cxn modelId="{C6AEB936-3CEA-4316-B5D8-136DB45E5840}" type="presParOf" srcId="{64BF3C90-E27A-472F-A99C-2A4BAD3DFA9C}" destId="{0AE0AA8C-4AA1-4EA0-A6CF-E9CEE2D8E548}" srcOrd="0" destOrd="0" presId="urn:microsoft.com/office/officeart/2005/8/layout/vList3#1"/>
    <dgm:cxn modelId="{256E5F8D-E255-4C6F-8AAC-8B34CB4F7B0A}" type="presParOf" srcId="{64BF3C90-E27A-472F-A99C-2A4BAD3DFA9C}" destId="{D84CE51B-40EF-43FC-B5D3-A12FB9C20597}" srcOrd="1" destOrd="0" presId="urn:microsoft.com/office/officeart/2005/8/layout/vList3#1"/>
    <dgm:cxn modelId="{FAAA5E28-0A26-410E-932B-6C362C1A71C7}" type="presParOf" srcId="{09719A36-4FE4-46BA-9712-50337E1017B2}" destId="{EDCBD818-76E4-4FA7-B6AA-F747D5CDBA9B}" srcOrd="3" destOrd="0" presId="urn:microsoft.com/office/officeart/2005/8/layout/vList3#1"/>
    <dgm:cxn modelId="{4376395C-5100-476B-AE52-95962FA90710}" type="presParOf" srcId="{09719A36-4FE4-46BA-9712-50337E1017B2}" destId="{5A93B95E-3919-4DAD-B76D-C69689466D89}" srcOrd="4" destOrd="0" presId="urn:microsoft.com/office/officeart/2005/8/layout/vList3#1"/>
    <dgm:cxn modelId="{0B888530-B1FB-4D0B-B5B2-B15F5ED29333}" type="presParOf" srcId="{5A93B95E-3919-4DAD-B76D-C69689466D89}" destId="{EB45C8DB-8105-4EAA-974F-34D105FA956B}" srcOrd="0" destOrd="0" presId="urn:microsoft.com/office/officeart/2005/8/layout/vList3#1"/>
    <dgm:cxn modelId="{9A82A67C-EE85-4869-B888-201AB0D8F141}" type="presParOf" srcId="{5A93B95E-3919-4DAD-B76D-C69689466D89}" destId="{5BCDD17D-6F64-4B37-9B33-BB36150C6B94}" srcOrd="1" destOrd="0" presId="urn:microsoft.com/office/officeart/2005/8/layout/vList3#1"/>
    <dgm:cxn modelId="{2DB00282-239B-4568-B1AB-D97F39C94D7B}" type="presParOf" srcId="{09719A36-4FE4-46BA-9712-50337E1017B2}" destId="{21EDA177-190A-4A8A-A4CB-26357D74F3BD}" srcOrd="5" destOrd="0" presId="urn:microsoft.com/office/officeart/2005/8/layout/vList3#1"/>
    <dgm:cxn modelId="{026564C2-9638-4EB2-BA4B-583527C34596}" type="presParOf" srcId="{09719A36-4FE4-46BA-9712-50337E1017B2}" destId="{48C66B08-8C15-4DDE-8DBB-FCC0C71E4F58}" srcOrd="6" destOrd="0" presId="urn:microsoft.com/office/officeart/2005/8/layout/vList3#1"/>
    <dgm:cxn modelId="{585E922B-B275-4AFB-97CE-58AA6B12BDEA}" type="presParOf" srcId="{48C66B08-8C15-4DDE-8DBB-FCC0C71E4F58}" destId="{0E19F32B-14E3-4905-ABD9-2C78B307C6A6}" srcOrd="0" destOrd="0" presId="urn:microsoft.com/office/officeart/2005/8/layout/vList3#1"/>
    <dgm:cxn modelId="{07433679-2C6E-4D28-91B0-E020B262E9DA}" type="presParOf" srcId="{48C66B08-8C15-4DDE-8DBB-FCC0C71E4F58}" destId="{C485747A-6BD2-450D-8D1E-A614D7015503}" srcOrd="1" destOrd="0" presId="urn:microsoft.com/office/officeart/2005/8/layout/vList3#1"/>
    <dgm:cxn modelId="{A56A70F5-11FC-4975-88AF-FD1D605D9B86}" type="presParOf" srcId="{09719A36-4FE4-46BA-9712-50337E1017B2}" destId="{93CBA415-7C89-4761-9F76-1DD73B690ECB}" srcOrd="7" destOrd="0" presId="urn:microsoft.com/office/officeart/2005/8/layout/vList3#1"/>
    <dgm:cxn modelId="{FAA397F8-31AF-4BF9-9D5F-B13BDA4C8621}" type="presParOf" srcId="{09719A36-4FE4-46BA-9712-50337E1017B2}" destId="{B9AB3515-163B-4461-9188-D75050C2C314}" srcOrd="8" destOrd="0" presId="urn:microsoft.com/office/officeart/2005/8/layout/vList3#1"/>
    <dgm:cxn modelId="{1C5500A4-BA35-4090-A877-6B57639C3E39}" type="presParOf" srcId="{B9AB3515-163B-4461-9188-D75050C2C314}" destId="{D6743962-4AA1-4E40-81E3-9EC6EC842E4A}" srcOrd="0" destOrd="0" presId="urn:microsoft.com/office/officeart/2005/8/layout/vList3#1"/>
    <dgm:cxn modelId="{90649CA2-D4A7-495C-88DC-CCEF1F0201C4}" type="presParOf" srcId="{B9AB3515-163B-4461-9188-D75050C2C314}" destId="{962AEA22-E197-4C08-AF21-4F99D96EDBCB}" srcOrd="1" destOrd="0" presId="urn:microsoft.com/office/officeart/2005/8/layout/vList3#1"/>
    <dgm:cxn modelId="{6B71CE6F-0E66-4C21-8038-FB5AD23C41D5}" type="presParOf" srcId="{09719A36-4FE4-46BA-9712-50337E1017B2}" destId="{517B268A-F306-433B-BBFB-241DBB4117C1}" srcOrd="9" destOrd="0" presId="urn:microsoft.com/office/officeart/2005/8/layout/vList3#1"/>
    <dgm:cxn modelId="{BAA02974-B0F9-46F2-8914-7CC75DDDAF0D}" type="presParOf" srcId="{09719A36-4FE4-46BA-9712-50337E1017B2}" destId="{97A491B7-7692-4356-B7BE-2397633398DA}" srcOrd="10" destOrd="0" presId="urn:microsoft.com/office/officeart/2005/8/layout/vList3#1"/>
    <dgm:cxn modelId="{E667A2A2-BB0B-4EBF-A89E-B7A912282B58}" type="presParOf" srcId="{97A491B7-7692-4356-B7BE-2397633398DA}" destId="{FEF13117-7CD4-45F6-A285-45A90D03BF1B}" srcOrd="0" destOrd="0" presId="urn:microsoft.com/office/officeart/2005/8/layout/vList3#1"/>
    <dgm:cxn modelId="{73604EAB-1299-4173-AD63-91E241D045C5}" type="presParOf" srcId="{97A491B7-7692-4356-B7BE-2397633398DA}" destId="{0535155B-6850-40B1-9653-F21631000C5E}" srcOrd="1" destOrd="0" presId="urn:microsoft.com/office/officeart/2005/8/layout/vList3#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0A6AC-759D-4959-A74F-993E745466BA}">
      <dsp:nvSpPr>
        <dsp:cNvPr id="0" name=""/>
        <dsp:cNvSpPr/>
      </dsp:nvSpPr>
      <dsp:spPr>
        <a:xfrm>
          <a:off x="1170390" y="221226"/>
          <a:ext cx="3304640" cy="1267194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Вступительные экзамены</a:t>
          </a:r>
        </a:p>
      </dsp:txBody>
      <dsp:txXfrm>
        <a:off x="1232249" y="283085"/>
        <a:ext cx="3180922" cy="1143476"/>
      </dsp:txXfrm>
    </dsp:sp>
    <dsp:sp modelId="{6DAE12D6-C91B-46B7-9477-327311169ED6}">
      <dsp:nvSpPr>
        <dsp:cNvPr id="0" name=""/>
        <dsp:cNvSpPr/>
      </dsp:nvSpPr>
      <dsp:spPr>
        <a:xfrm rot="7221644">
          <a:off x="1189956" y="2211525"/>
          <a:ext cx="16760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7606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81A95-FC22-45D1-A3CD-7161D16650FF}">
      <dsp:nvSpPr>
        <dsp:cNvPr id="0" name=""/>
        <dsp:cNvSpPr/>
      </dsp:nvSpPr>
      <dsp:spPr>
        <a:xfrm>
          <a:off x="0" y="2934629"/>
          <a:ext cx="2675462" cy="910518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Физика</a:t>
          </a:r>
        </a:p>
      </dsp:txBody>
      <dsp:txXfrm>
        <a:off x="44448" y="2979077"/>
        <a:ext cx="2586566" cy="821622"/>
      </dsp:txXfrm>
    </dsp:sp>
    <dsp:sp modelId="{73CC5100-2FFC-4A92-A5F0-5F97250754CF}">
      <dsp:nvSpPr>
        <dsp:cNvPr id="0" name=""/>
        <dsp:cNvSpPr/>
      </dsp:nvSpPr>
      <dsp:spPr>
        <a:xfrm rot="3203131">
          <a:off x="2938915" y="2193677"/>
          <a:ext cx="17572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5728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D073C-8B52-4D2E-B757-49CD8BF2A494}">
      <dsp:nvSpPr>
        <dsp:cNvPr id="0" name=""/>
        <dsp:cNvSpPr/>
      </dsp:nvSpPr>
      <dsp:spPr>
        <a:xfrm>
          <a:off x="3589430" y="2898933"/>
          <a:ext cx="2207688" cy="946552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Родной язык</a:t>
          </a:r>
        </a:p>
      </dsp:txBody>
      <dsp:txXfrm>
        <a:off x="3635637" y="2945140"/>
        <a:ext cx="2115274" cy="854138"/>
      </dsp:txXfrm>
    </dsp:sp>
    <dsp:sp modelId="{B79D6417-F9B4-4ACB-B378-FD2A847141CE}">
      <dsp:nvSpPr>
        <dsp:cNvPr id="0" name=""/>
        <dsp:cNvSpPr/>
      </dsp:nvSpPr>
      <dsp:spPr>
        <a:xfrm rot="5154572">
          <a:off x="2608568" y="1767091"/>
          <a:ext cx="5587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8762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FD2DEF-135B-4759-86C6-725F98EE388A}">
      <dsp:nvSpPr>
        <dsp:cNvPr id="0" name=""/>
        <dsp:cNvSpPr/>
      </dsp:nvSpPr>
      <dsp:spPr>
        <a:xfrm>
          <a:off x="2021277" y="2045760"/>
          <a:ext cx="1831692" cy="817895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Математика</a:t>
          </a:r>
          <a:r>
            <a:rPr lang="ru-RU" sz="1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061203" y="2085686"/>
        <a:ext cx="1751840" cy="738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C8056-12AE-46E7-B2DC-C817C510CBD0}">
      <dsp:nvSpPr>
        <dsp:cNvPr id="0" name=""/>
        <dsp:cNvSpPr/>
      </dsp:nvSpPr>
      <dsp:spPr>
        <a:xfrm rot="10800000">
          <a:off x="301839" y="202439"/>
          <a:ext cx="8843639" cy="805565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84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Собирать и анализировать исходные данные для проектирования технических средств и систем автоматизации и управления производством</a:t>
          </a:r>
        </a:p>
      </dsp:txBody>
      <dsp:txXfrm rot="10800000">
        <a:off x="503230" y="202439"/>
        <a:ext cx="8642248" cy="805565"/>
      </dsp:txXfrm>
    </dsp:sp>
    <dsp:sp modelId="{C4609329-6AE4-4565-94EF-74DF29E18CC7}">
      <dsp:nvSpPr>
        <dsp:cNvPr id="0" name=""/>
        <dsp:cNvSpPr/>
      </dsp:nvSpPr>
      <dsp:spPr>
        <a:xfrm>
          <a:off x="269400" y="392841"/>
          <a:ext cx="471327" cy="47132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CE51B-40EF-43FC-B5D3-A12FB9C20597}">
      <dsp:nvSpPr>
        <dsp:cNvPr id="0" name=""/>
        <dsp:cNvSpPr/>
      </dsp:nvSpPr>
      <dsp:spPr>
        <a:xfrm rot="10800000">
          <a:off x="307022" y="1067131"/>
          <a:ext cx="8847346" cy="1237504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84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Проектировать аппаратно-программные комплексы автоматических и автоматизированных, </a:t>
          </a:r>
          <a:r>
            <a:rPr lang="ru-RU" sz="20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электроэнергетических и электротехнических систем и их компоненты</a:t>
          </a:r>
          <a:endParaRPr lang="ru-RU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16398" y="1067131"/>
        <a:ext cx="8537970" cy="1237504"/>
      </dsp:txXfrm>
    </dsp:sp>
    <dsp:sp modelId="{0AE0AA8C-4AA1-4EA0-A6CF-E9CEE2D8E548}">
      <dsp:nvSpPr>
        <dsp:cNvPr id="0" name=""/>
        <dsp:cNvSpPr/>
      </dsp:nvSpPr>
      <dsp:spPr>
        <a:xfrm>
          <a:off x="237029" y="1458651"/>
          <a:ext cx="471327" cy="47132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DD17D-6F64-4B37-9B33-BB36150C6B94}">
      <dsp:nvSpPr>
        <dsp:cNvPr id="0" name=""/>
        <dsp:cNvSpPr/>
      </dsp:nvSpPr>
      <dsp:spPr>
        <a:xfrm rot="10800000">
          <a:off x="339816" y="2426081"/>
          <a:ext cx="8814551" cy="471327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84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расходов сырья и повышение экономичности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57648" y="2426081"/>
        <a:ext cx="8696719" cy="471327"/>
      </dsp:txXfrm>
    </dsp:sp>
    <dsp:sp modelId="{EB45C8DB-8105-4EAA-974F-34D105FA956B}">
      <dsp:nvSpPr>
        <dsp:cNvPr id="0" name=""/>
        <dsp:cNvSpPr/>
      </dsp:nvSpPr>
      <dsp:spPr>
        <a:xfrm>
          <a:off x="283676" y="2451180"/>
          <a:ext cx="471327" cy="471327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5747A-6BD2-450D-8D1E-A614D7015503}">
      <dsp:nvSpPr>
        <dsp:cNvPr id="0" name=""/>
        <dsp:cNvSpPr/>
      </dsp:nvSpPr>
      <dsp:spPr>
        <a:xfrm rot="10800000">
          <a:off x="254972" y="2970280"/>
          <a:ext cx="8890506" cy="1013529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84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Разрабатывать правила и требования к продукции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различного назначения, процессам её изготовления, качеству,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транспортировке и утилизации</a:t>
          </a:r>
        </a:p>
      </dsp:txBody>
      <dsp:txXfrm rot="10800000">
        <a:off x="508354" y="2970280"/>
        <a:ext cx="8637124" cy="1013529"/>
      </dsp:txXfrm>
    </dsp:sp>
    <dsp:sp modelId="{0E19F32B-14E3-4905-ABD9-2C78B307C6A6}">
      <dsp:nvSpPr>
        <dsp:cNvPr id="0" name=""/>
        <dsp:cNvSpPr/>
      </dsp:nvSpPr>
      <dsp:spPr>
        <a:xfrm>
          <a:off x="260553" y="3255413"/>
          <a:ext cx="471327" cy="47132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AEA22-E197-4C08-AF21-4F99D96EDBCB}">
      <dsp:nvSpPr>
        <dsp:cNvPr id="0" name=""/>
        <dsp:cNvSpPr/>
      </dsp:nvSpPr>
      <dsp:spPr>
        <a:xfrm rot="10800000">
          <a:off x="381375" y="4020021"/>
          <a:ext cx="8764103" cy="782225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84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Снимать эскизы, выполнять и читать чертежи и другую конструкторскую документацию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76931" y="4020021"/>
        <a:ext cx="8568547" cy="782225"/>
      </dsp:txXfrm>
    </dsp:sp>
    <dsp:sp modelId="{D6743962-4AA1-4E40-81E3-9EC6EC842E4A}">
      <dsp:nvSpPr>
        <dsp:cNvPr id="0" name=""/>
        <dsp:cNvSpPr/>
      </dsp:nvSpPr>
      <dsp:spPr>
        <a:xfrm>
          <a:off x="306555" y="4188690"/>
          <a:ext cx="471327" cy="471327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35155B-6850-40B1-9653-F21631000C5E}">
      <dsp:nvSpPr>
        <dsp:cNvPr id="0" name=""/>
        <dsp:cNvSpPr/>
      </dsp:nvSpPr>
      <dsp:spPr>
        <a:xfrm rot="10800000">
          <a:off x="357596" y="4878331"/>
          <a:ext cx="8778992" cy="902673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accent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84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Налаживать, настраивать, регулировать технологические машины и оборудование, средства и системы автоматизации, контроля, диагностики</a:t>
          </a:r>
        </a:p>
      </dsp:txBody>
      <dsp:txXfrm rot="10800000">
        <a:off x="583264" y="4878331"/>
        <a:ext cx="8553324" cy="902673"/>
      </dsp:txXfrm>
    </dsp:sp>
    <dsp:sp modelId="{FEF13117-7CD4-45F6-A285-45A90D03BF1B}">
      <dsp:nvSpPr>
        <dsp:cNvPr id="0" name=""/>
        <dsp:cNvSpPr/>
      </dsp:nvSpPr>
      <dsp:spPr>
        <a:xfrm>
          <a:off x="326496" y="5093391"/>
          <a:ext cx="471327" cy="471327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50A6AC-759D-4959-A74F-993E745466BA}">
      <dsp:nvSpPr>
        <dsp:cNvPr id="0" name=""/>
        <dsp:cNvSpPr/>
      </dsp:nvSpPr>
      <dsp:spPr>
        <a:xfrm>
          <a:off x="1110960" y="362934"/>
          <a:ext cx="2834318" cy="706924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Вступительные экзамены</a:t>
          </a:r>
        </a:p>
      </dsp:txBody>
      <dsp:txXfrm>
        <a:off x="1145469" y="397443"/>
        <a:ext cx="2765300" cy="637906"/>
      </dsp:txXfrm>
    </dsp:sp>
    <dsp:sp modelId="{6DAE12D6-C91B-46B7-9477-327311169ED6}">
      <dsp:nvSpPr>
        <dsp:cNvPr id="0" name=""/>
        <dsp:cNvSpPr/>
      </dsp:nvSpPr>
      <dsp:spPr>
        <a:xfrm rot="8034378">
          <a:off x="1598677" y="1320537"/>
          <a:ext cx="6958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5871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81A95-FC22-45D1-A3CD-7161D16650FF}">
      <dsp:nvSpPr>
        <dsp:cNvPr id="0" name=""/>
        <dsp:cNvSpPr/>
      </dsp:nvSpPr>
      <dsp:spPr>
        <a:xfrm>
          <a:off x="96644" y="1571216"/>
          <a:ext cx="2512950" cy="731831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Комплексный экзамен </a:t>
          </a:r>
        </a:p>
      </dsp:txBody>
      <dsp:txXfrm>
        <a:off x="132369" y="1606941"/>
        <a:ext cx="2441500" cy="660381"/>
      </dsp:txXfrm>
    </dsp:sp>
    <dsp:sp modelId="{73CC5100-2FFC-4A92-A5F0-5F97250754CF}">
      <dsp:nvSpPr>
        <dsp:cNvPr id="0" name=""/>
        <dsp:cNvSpPr/>
      </dsp:nvSpPr>
      <dsp:spPr>
        <a:xfrm rot="2536921">
          <a:off x="2824195" y="1309377"/>
          <a:ext cx="7120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2027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6D073C-8B52-4D2E-B757-49CD8BF2A494}">
      <dsp:nvSpPr>
        <dsp:cNvPr id="0" name=""/>
        <dsp:cNvSpPr/>
      </dsp:nvSpPr>
      <dsp:spPr>
        <a:xfrm>
          <a:off x="2865872" y="1548896"/>
          <a:ext cx="1930680" cy="704951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Иностранный язык</a:t>
          </a:r>
        </a:p>
      </dsp:txBody>
      <dsp:txXfrm>
        <a:off x="2900285" y="1583309"/>
        <a:ext cx="1861854" cy="6361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9C8056-12AE-46E7-B2DC-C817C510CBD0}">
      <dsp:nvSpPr>
        <dsp:cNvPr id="0" name=""/>
        <dsp:cNvSpPr/>
      </dsp:nvSpPr>
      <dsp:spPr>
        <a:xfrm rot="10800000">
          <a:off x="520071" y="82073"/>
          <a:ext cx="8105213" cy="767221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37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Разрабатывать и практически реализовывать средства и системы автоматизации и управления различного назначения</a:t>
          </a:r>
        </a:p>
      </dsp:txBody>
      <dsp:txXfrm rot="10800000">
        <a:off x="711876" y="82073"/>
        <a:ext cx="7913408" cy="767221"/>
      </dsp:txXfrm>
    </dsp:sp>
    <dsp:sp modelId="{C4609329-6AE4-4565-94EF-74DF29E18CC7}">
      <dsp:nvSpPr>
        <dsp:cNvPr id="0" name=""/>
        <dsp:cNvSpPr/>
      </dsp:nvSpPr>
      <dsp:spPr>
        <a:xfrm>
          <a:off x="552249" y="258900"/>
          <a:ext cx="490669" cy="49066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CE51B-40EF-43FC-B5D3-A12FB9C20597}">
      <dsp:nvSpPr>
        <dsp:cNvPr id="0" name=""/>
        <dsp:cNvSpPr/>
      </dsp:nvSpPr>
      <dsp:spPr>
        <a:xfrm rot="10800000">
          <a:off x="372834" y="933384"/>
          <a:ext cx="8257620" cy="1343596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37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Выполнять анализ состояиния и динамики функционирования средств и систем автоматизации, контроля, диагностики, испытаний и управления качеством продукции с применением надлежаших современных методов и средств</a:t>
          </a:r>
        </a:p>
      </dsp:txBody>
      <dsp:txXfrm rot="10800000">
        <a:off x="708733" y="933384"/>
        <a:ext cx="7921721" cy="1343596"/>
      </dsp:txXfrm>
    </dsp:sp>
    <dsp:sp modelId="{0AE0AA8C-4AA1-4EA0-A6CF-E9CEE2D8E548}">
      <dsp:nvSpPr>
        <dsp:cNvPr id="0" name=""/>
        <dsp:cNvSpPr/>
      </dsp:nvSpPr>
      <dsp:spPr>
        <a:xfrm>
          <a:off x="369327" y="1377604"/>
          <a:ext cx="490669" cy="4906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DD17D-6F64-4B37-9B33-BB36150C6B94}">
      <dsp:nvSpPr>
        <dsp:cNvPr id="0" name=""/>
        <dsp:cNvSpPr/>
      </dsp:nvSpPr>
      <dsp:spPr>
        <a:xfrm rot="10800000">
          <a:off x="692365" y="2423449"/>
          <a:ext cx="7973606" cy="490669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37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Снижение расходов сырья и повышение экономичности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15032" y="2423449"/>
        <a:ext cx="7850939" cy="490669"/>
      </dsp:txXfrm>
    </dsp:sp>
    <dsp:sp modelId="{EB45C8DB-8105-4EAA-974F-34D105FA956B}">
      <dsp:nvSpPr>
        <dsp:cNvPr id="0" name=""/>
        <dsp:cNvSpPr/>
      </dsp:nvSpPr>
      <dsp:spPr>
        <a:xfrm>
          <a:off x="464061" y="2432305"/>
          <a:ext cx="490669" cy="4906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5747A-6BD2-450D-8D1E-A614D7015503}">
      <dsp:nvSpPr>
        <dsp:cNvPr id="0" name=""/>
        <dsp:cNvSpPr/>
      </dsp:nvSpPr>
      <dsp:spPr>
        <a:xfrm rot="10800000">
          <a:off x="656969" y="3016196"/>
          <a:ext cx="8009002" cy="551900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37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Осуществлять сопровождение жизненного цикла продцкции и ее реновацию в машиностроении </a:t>
          </a:r>
        </a:p>
      </dsp:txBody>
      <dsp:txXfrm rot="10800000">
        <a:off x="794944" y="3016196"/>
        <a:ext cx="7871027" cy="551900"/>
      </dsp:txXfrm>
    </dsp:sp>
    <dsp:sp modelId="{0E19F32B-14E3-4905-ABD9-2C78B307C6A6}">
      <dsp:nvSpPr>
        <dsp:cNvPr id="0" name=""/>
        <dsp:cNvSpPr/>
      </dsp:nvSpPr>
      <dsp:spPr>
        <a:xfrm>
          <a:off x="489632" y="3065018"/>
          <a:ext cx="546061" cy="53470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AEA22-E197-4C08-AF21-4F99D96EDBCB}">
      <dsp:nvSpPr>
        <dsp:cNvPr id="0" name=""/>
        <dsp:cNvSpPr/>
      </dsp:nvSpPr>
      <dsp:spPr>
        <a:xfrm rot="10800000">
          <a:off x="667186" y="3741199"/>
          <a:ext cx="8006326" cy="835316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37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Анализировать методы и разрабатывать системы управления сложными техническими объектами и технологическими процессами</a:t>
          </a:r>
          <a:endParaRPr lang="en-US" sz="2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876015" y="3741199"/>
        <a:ext cx="7797497" cy="835316"/>
      </dsp:txXfrm>
    </dsp:sp>
    <dsp:sp modelId="{D6743962-4AA1-4E40-81E3-9EC6EC842E4A}">
      <dsp:nvSpPr>
        <dsp:cNvPr id="0" name=""/>
        <dsp:cNvSpPr/>
      </dsp:nvSpPr>
      <dsp:spPr>
        <a:xfrm>
          <a:off x="465037" y="3857218"/>
          <a:ext cx="490669" cy="49066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35155B-6850-40B1-9653-F21631000C5E}">
      <dsp:nvSpPr>
        <dsp:cNvPr id="0" name=""/>
        <dsp:cNvSpPr/>
      </dsp:nvSpPr>
      <dsp:spPr>
        <a:xfrm rot="10800000">
          <a:off x="479385" y="4677626"/>
          <a:ext cx="8186586" cy="1243092"/>
        </a:xfrm>
        <a:prstGeom prst="homePlate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37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Разрабатывать теоретические модели, позволяющие исследовать качество выпускаемой продукции, производственных и технологических процессов, средств и систем автоматизации, контроля, диагностики, испытаний и управления</a:t>
          </a:r>
        </a:p>
      </dsp:txBody>
      <dsp:txXfrm rot="10800000">
        <a:off x="790158" y="4677626"/>
        <a:ext cx="7875813" cy="1243092"/>
      </dsp:txXfrm>
    </dsp:sp>
    <dsp:sp modelId="{FEF13117-7CD4-45F6-A285-45A90D03BF1B}">
      <dsp:nvSpPr>
        <dsp:cNvPr id="0" name=""/>
        <dsp:cNvSpPr/>
      </dsp:nvSpPr>
      <dsp:spPr>
        <a:xfrm>
          <a:off x="412747" y="5019295"/>
          <a:ext cx="490669" cy="49066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86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90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36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32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99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1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6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5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9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2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2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C934D-3330-4C46-80D6-31E18529911D}" type="datetimeFigureOut">
              <a:rPr lang="ru-RU" smtClean="0"/>
              <a:t>пт 28.03.25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4FFC63E-FD26-435D-87CA-36B253C4C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8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9615BE0-70C5-400C-8830-E2F351946314}"/>
              </a:ext>
            </a:extLst>
          </p:cNvPr>
          <p:cNvSpPr/>
          <p:nvPr/>
        </p:nvSpPr>
        <p:spPr>
          <a:xfrm>
            <a:off x="1864311" y="2094380"/>
            <a:ext cx="6214369" cy="15279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039D1-47A5-464E-9084-DF864A1F87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65" y="3936277"/>
            <a:ext cx="3762377" cy="226800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044EAE-3D88-4B26-8734-158882F30F31}"/>
              </a:ext>
            </a:extLst>
          </p:cNvPr>
          <p:cNvSpPr/>
          <p:nvPr/>
        </p:nvSpPr>
        <p:spPr>
          <a:xfrm>
            <a:off x="1502684" y="307485"/>
            <a:ext cx="675294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ПРИДНЕСТРОВСКИЙ ГОСУДАРСТВЕННЫЙ УНИВЕРСИТЕТ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 Т. Г. Шевченко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Рыбницкий филиал</a:t>
            </a:r>
          </a:p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r>
              <a:rPr lang="ru-RU" sz="3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Кафедра автоматизации технологических процессов и производств </a:t>
            </a:r>
            <a:endParaRPr lang="ru-R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algn="ctr">
              <a:spcAft>
                <a:spcPts val="0"/>
              </a:spcAft>
              <a:tabLst>
                <a:tab pos="540385" algn="l"/>
              </a:tabLs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9FFEECEE-B1B7-4D72-BAD1-CE22B7333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85" y="440168"/>
            <a:ext cx="9880847" cy="669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0850" algn="l"/>
              </a:tabLst>
            </a:pPr>
            <a:r>
              <a:rPr kumimoji="0" lang="ru-RU" altLang="ru-RU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Рыбницкий филиал ПГУ им. Т.Г. Шевченко объявляет набор по направлениям: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lang="ru-RU" altLang="ru-RU" sz="2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altLang="ru-RU" sz="2100" b="1" i="0" u="none" strike="noStrike" cap="none" normalizeH="0" baseline="0" dirty="0">
                <a:ln>
                  <a:noFill/>
                </a:ln>
                <a:solidFill>
                  <a:srgbClr val="4F81B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kumimoji="0" lang="ru-RU" altLang="ru-RU" sz="21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«Автоматизация технологических процессов и производств»,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altLang="ru-RU" sz="21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«Электроэнергетика и электротехника», 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altLang="ru-RU" sz="21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«Технологические машины и оборудование».</a:t>
            </a:r>
            <a:endParaRPr kumimoji="0" lang="ru-RU" altLang="ru-RU" sz="21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altLang="ru-RU" sz="21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altLang="ru-RU" sz="210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Область профессиональной деятельности включает:</a:t>
            </a: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altLang="ru-RU" sz="21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altLang="ru-RU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совокупность средств, способов и методов деятельности, направленных на автоматизацию действующих и создание новых автоматизированных и автоматических технологий и производств, обеспечивающих выпуск конкурентоспособной продукции;</a:t>
            </a:r>
            <a:endParaRPr lang="ru-RU" alt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endParaRPr kumimoji="0" lang="ru-RU" altLang="ru-RU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r>
              <a:rPr kumimoji="0" lang="ru-RU" altLang="ru-RU" sz="2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проектирование и совершенствование структур и процессов промышленных предприятий в рамках единого информационного пространства;</a:t>
            </a:r>
          </a:p>
          <a:p>
            <a:pPr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0850" algn="l"/>
              </a:tabLst>
            </a:pPr>
            <a:endParaRPr kumimoji="0" lang="ru-RU" altLang="ru-RU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buFontTx/>
              <a:buChar char="•"/>
            </a:pPr>
            <a:r>
              <a:rPr lang="ru-RU" alt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аппаратного и программного обеспечения систем автоматизации;</a:t>
            </a:r>
          </a:p>
          <a:p>
            <a:pPr lvl="0" algn="just" defTabSz="914400">
              <a:buFontTx/>
              <a:buChar char="•"/>
            </a:pP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buFontTx/>
              <a:buChar char="•"/>
            </a:pP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0850" algn="l"/>
              </a:tabLst>
            </a:pP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BBA622-4566-40A0-95C3-8F39B47015F3}"/>
              </a:ext>
            </a:extLst>
          </p:cNvPr>
          <p:cNvSpPr/>
          <p:nvPr/>
        </p:nvSpPr>
        <p:spPr>
          <a:xfrm>
            <a:off x="479394" y="1012954"/>
            <a:ext cx="90285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buFontTx/>
              <a:buChar char="•"/>
            </a:pPr>
            <a:r>
              <a:rPr lang="ru-RU" altLang="ru-RU" sz="2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разработку средств и систем автоматизации и управления различного назначения, в том числе жизненным циклом продукции и ее качеством;</a:t>
            </a:r>
          </a:p>
          <a:p>
            <a:pPr lvl="0" algn="just" defTabSz="914400">
              <a:buFontTx/>
              <a:buChar char="•"/>
            </a:pPr>
            <a:endParaRPr lang="ru-RU" sz="2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914400">
              <a:buFontTx/>
              <a:buChar char="•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совокупность технических средств, способов и методов осуществления процессов: производства, передачи, распределения, преобразования, применения и управления потоками электрической энергии;</a:t>
            </a:r>
          </a:p>
          <a:p>
            <a:pPr lvl="0" algn="just" defTabSz="914400">
              <a:buFontTx/>
              <a:buChar char="•"/>
            </a:pP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defTabSz="914400">
              <a:buFontTx/>
              <a:buChar char="•"/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разделы науки и техники, содержащие совокупность средств, приемов, способов и методов человеческой деятельности, направленной на создание конкурентоспособной продукции машиностроения и основанной на применении современных методов и средств проектирования, расчета, математического, физического и компьютерного моделирования.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45209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636AAA-6E41-47A6-95B0-848C9EB04971}"/>
              </a:ext>
            </a:extLst>
          </p:cNvPr>
          <p:cNvSpPr/>
          <p:nvPr/>
        </p:nvSpPr>
        <p:spPr>
          <a:xfrm>
            <a:off x="295920" y="804648"/>
            <a:ext cx="9487272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180340" algn="l"/>
              </a:tabLs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Профессии:</a:t>
            </a:r>
          </a:p>
          <a:p>
            <a:pPr marL="457200" algn="ctr">
              <a:spcAft>
                <a:spcPts val="0"/>
              </a:spcAft>
              <a:tabLst>
                <a:tab pos="180340" algn="l"/>
              </a:tabLst>
            </a:pPr>
            <a:endParaRPr lang="ru-RU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автоматизированных систем управления технологических процессов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КИПиА</a:t>
            </a:r>
            <a:endParaRPr lang="ru-RU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по автоматизации и механизации производственных процессов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по эксплуатации технологических машин и оборудования.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Специалист по обслуживанию оборудования релей защиты и автоматики электрических сетей.</a:t>
            </a:r>
          </a:p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180340" indent="342265" algn="just">
              <a:spcAft>
                <a:spcPts val="0"/>
              </a:spcAft>
              <a:tabLst>
                <a:tab pos="540385" algn="l"/>
              </a:tabLs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окончании обучения выпускнику, успешно прошедшему итоговую государственную аттестацию, присваивается звание «бакалавр» по направлениям. </a:t>
            </a:r>
          </a:p>
        </p:txBody>
      </p:sp>
    </p:spTree>
    <p:extLst>
      <p:ext uri="{BB962C8B-B14F-4D97-AF65-F5344CB8AC3E}">
        <p14:creationId xmlns:p14="http://schemas.microsoft.com/office/powerpoint/2010/main" val="117791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1F9117-BCDA-40FE-8105-3CD431864DA9}"/>
              </a:ext>
            </a:extLst>
          </p:cNvPr>
          <p:cNvSpPr/>
          <p:nvPr/>
        </p:nvSpPr>
        <p:spPr>
          <a:xfrm>
            <a:off x="3829458" y="222381"/>
            <a:ext cx="2164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spcAft>
                <a:spcPts val="0"/>
              </a:spcAft>
              <a:tabLst>
                <a:tab pos="18034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НАУЧИМ: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D3C1608-47AC-4729-80E6-AEFAD4E3B5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1053390"/>
              </p:ext>
            </p:extLst>
          </p:nvPr>
        </p:nvGraphicFramePr>
        <p:xfrm>
          <a:off x="300364" y="577514"/>
          <a:ext cx="9447318" cy="5922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24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D485AF-396B-4B27-866C-683E122A0EBA}"/>
              </a:ext>
            </a:extLst>
          </p:cNvPr>
          <p:cNvSpPr/>
          <p:nvPr/>
        </p:nvSpPr>
        <p:spPr>
          <a:xfrm>
            <a:off x="815616" y="1039685"/>
            <a:ext cx="8581747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подготовки:</a:t>
            </a:r>
            <a:endParaRPr lang="ru-RU" sz="2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15.04.04 «Автоматизация технологических процессов и производств»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магистратура</a:t>
            </a:r>
            <a:endParaRPr lang="ru-RU" sz="2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и срок обучения: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заочная – 2 года 3 месяца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 обучения:</a:t>
            </a:r>
            <a:r>
              <a:rPr lang="ru-RU" sz="2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русский</a:t>
            </a:r>
            <a:endParaRPr lang="ru-RU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94B9675-A4CC-42FE-ACCB-B01C70081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129438"/>
              </p:ext>
            </p:extLst>
          </p:nvPr>
        </p:nvGraphicFramePr>
        <p:xfrm>
          <a:off x="2296707" y="3681341"/>
          <a:ext cx="5151657" cy="2577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7F1BB1-9ADA-4B12-9995-0FB788BF066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847" y="5353235"/>
            <a:ext cx="2311153" cy="1504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9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C0C56BC-34F3-4FAD-AF10-CB196BB5033C}"/>
              </a:ext>
            </a:extLst>
          </p:cNvPr>
          <p:cNvSpPr/>
          <p:nvPr/>
        </p:nvSpPr>
        <p:spPr>
          <a:xfrm>
            <a:off x="221942" y="366946"/>
            <a:ext cx="9232777" cy="640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Область профессиональной деятельности магистра включает:</a:t>
            </a:r>
          </a:p>
          <a:p>
            <a:pPr algn="ctr"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машин и оборудования (в сфере обеспечения надежного и эффективного функционирования гибких производственных систем);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методы, способы и средства их проектирования, изготовления, отладки, производственных испытаний, эксплуатации и научного исследования в различных отраслях народного хозяйства;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автоматизации технологических процессов и производств изготовления продукции различного служебного назначения, управления ее жизненным циклом и качеством, контроля, диагностики и управления;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 области автоматизации технологических процессов и производств, управления жизненным циклом продукции и ее качеством;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технологического оснащения автоматизации, управления, контроля, диагностирования, испытаний основного и вспомогательного производств, их программное, информационное и техническое обеспечение.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endParaRPr lang="ru-RU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9B5EBD-646D-4BF9-8192-B941D8BEDE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340" y="4616388"/>
            <a:ext cx="2333718" cy="152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6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A650971-0DA2-41EC-AB30-139B48034C17}"/>
              </a:ext>
            </a:extLst>
          </p:cNvPr>
          <p:cNvSpPr/>
          <p:nvPr/>
        </p:nvSpPr>
        <p:spPr>
          <a:xfrm>
            <a:off x="2055178" y="568449"/>
            <a:ext cx="650437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Кафедра готовит магистров к следующим видам профессиональной деятельности:</a:t>
            </a: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endParaRPr lang="ru-RU" sz="205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производственно-технологической;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научно-исследовательской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организационно-управленческой.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29F33AD-1AEC-4F6E-BB29-0E6BE42CC466}"/>
              </a:ext>
            </a:extLst>
          </p:cNvPr>
          <p:cNvSpPr/>
          <p:nvPr/>
        </p:nvSpPr>
        <p:spPr>
          <a:xfrm>
            <a:off x="1636450" y="2927384"/>
            <a:ext cx="6923102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180340" algn="ctr">
              <a:spcAft>
                <a:spcPts val="0"/>
              </a:spcAft>
              <a:tabLst>
                <a:tab pos="180340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Преимущества освоения программы магистратуры:</a:t>
            </a:r>
          </a:p>
          <a:p>
            <a:pPr marL="457200" indent="180340" algn="ctr">
              <a:spcAft>
                <a:spcPts val="0"/>
              </a:spcAft>
              <a:tabLst>
                <a:tab pos="180340" algn="l"/>
              </a:tabLst>
            </a:pPr>
            <a:endParaRPr lang="ru-RU" sz="2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работы в различных отраслях народного хозяйства;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широкие перспективы карьерного роста;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возможность  увеличения заработной платы;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самореализация в научно-исследовательской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35842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64648CB-00E0-4849-8628-31781EE344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1279114"/>
              </p:ext>
            </p:extLst>
          </p:nvPr>
        </p:nvGraphicFramePr>
        <p:xfrm>
          <a:off x="256094" y="621437"/>
          <a:ext cx="9145357" cy="5968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335E80B-B057-433B-A298-0F09E5C202A5}"/>
              </a:ext>
            </a:extLst>
          </p:cNvPr>
          <p:cNvSpPr/>
          <p:nvPr/>
        </p:nvSpPr>
        <p:spPr>
          <a:xfrm>
            <a:off x="4166283" y="154451"/>
            <a:ext cx="1677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НАУЧИМ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92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271CBE-A854-4765-BBCF-CC6B01D2DCF6}"/>
              </a:ext>
            </a:extLst>
          </p:cNvPr>
          <p:cNvSpPr/>
          <p:nvPr/>
        </p:nvSpPr>
        <p:spPr>
          <a:xfrm>
            <a:off x="304799" y="897007"/>
            <a:ext cx="935410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180340" algn="ctr">
              <a:spcAft>
                <a:spcPts val="0"/>
              </a:spcAft>
              <a:tabLst>
                <a:tab pos="180340" algn="l"/>
              </a:tabLs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Будущие профессии:</a:t>
            </a:r>
          </a:p>
          <a:p>
            <a:pPr marL="457200" indent="180340" algn="ctr">
              <a:spcAft>
                <a:spcPts val="0"/>
              </a:spcAft>
              <a:tabLst>
                <a:tab pos="180340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Автоматизированных систем управления технологических процессов;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по Автоматизации и механизации производственных процессов;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АСУ ТП,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КИПиА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270510" algn="l"/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Инженер системотехник.</a:t>
            </a:r>
          </a:p>
          <a:p>
            <a:pPr lvl="0" algn="just">
              <a:spcAft>
                <a:spcPts val="0"/>
              </a:spcAft>
              <a:tabLst>
                <a:tab pos="270510" algn="l"/>
                <a:tab pos="540385" algn="l"/>
              </a:tabLst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indent="342265" algn="just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окончании обучения выпускнику, успешно прошедшему итоговую государственную аттестацию, присваивается квалификация «магистр».</a:t>
            </a:r>
          </a:p>
        </p:txBody>
      </p:sp>
    </p:spTree>
    <p:extLst>
      <p:ext uri="{BB962C8B-B14F-4D97-AF65-F5344CB8AC3E}">
        <p14:creationId xmlns:p14="http://schemas.microsoft.com/office/powerpoint/2010/main" val="39529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3D человечек в квадратной академической шапочке со свитком в руке —  Картинки и авы">
            <a:extLst>
              <a:ext uri="{FF2B5EF4-FFF2-40B4-BE49-F238E27FC236}">
                <a16:creationId xmlns:a16="http://schemas.microsoft.com/office/drawing/2014/main" id="{FB8FD30E-EAE4-4747-878B-10926ACA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164" y="790114"/>
            <a:ext cx="1415132" cy="188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BD2BA-02F2-4665-8ACA-16E80B6FA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38673"/>
            <a:ext cx="8596668" cy="13208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Уровни образования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4738CA6-F8AD-401F-AB8E-0F27444FE410}"/>
              </a:ext>
            </a:extLst>
          </p:cNvPr>
          <p:cNvSpPr/>
          <p:nvPr/>
        </p:nvSpPr>
        <p:spPr>
          <a:xfrm>
            <a:off x="4762604" y="2514075"/>
            <a:ext cx="3731784" cy="7546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F476963-6608-4D0A-8AF3-92BCD8C63AEE}"/>
              </a:ext>
            </a:extLst>
          </p:cNvPr>
          <p:cNvSpPr/>
          <p:nvPr/>
        </p:nvSpPr>
        <p:spPr>
          <a:xfrm>
            <a:off x="3264982" y="3268677"/>
            <a:ext cx="3657866" cy="7546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образование (бакалавриат)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535B012-73CB-4C4C-B7DC-BA38D114D4C3}"/>
              </a:ext>
            </a:extLst>
          </p:cNvPr>
          <p:cNvSpPr/>
          <p:nvPr/>
        </p:nvSpPr>
        <p:spPr>
          <a:xfrm>
            <a:off x="1501383" y="4023279"/>
            <a:ext cx="3879540" cy="75460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 образование (СПО)</a:t>
            </a:r>
          </a:p>
        </p:txBody>
      </p:sp>
      <p:pic>
        <p:nvPicPr>
          <p:cNvPr id="1030" name="Picture 6" descr="Идущий человечек клипарт (44 фото)">
            <a:extLst>
              <a:ext uri="{FF2B5EF4-FFF2-40B4-BE49-F238E27FC236}">
                <a16:creationId xmlns:a16="http://schemas.microsoft.com/office/drawing/2014/main" id="{3A87B047-723B-4F0F-A5F0-8134F4C18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1014" flipH="1">
            <a:off x="1378040" y="2376028"/>
            <a:ext cx="1709405" cy="178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A45B83C-89A4-469B-B344-63DEE96852FE}"/>
              </a:ext>
            </a:extLst>
          </p:cNvPr>
          <p:cNvSpPr/>
          <p:nvPr/>
        </p:nvSpPr>
        <p:spPr>
          <a:xfrm>
            <a:off x="207144" y="855578"/>
            <a:ext cx="881256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подготовки: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15.02.07- 1  «Монтаж и техническая эксплуатация автоматизированных систем  объектов жилищно-коммунального хозяйства (ЖКХ)»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и срок обучения: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очная – 3 года 10 месяцев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 обучения: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русский</a:t>
            </a: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Вступительные испытания: конкурс аттестатов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30200" algn="just">
              <a:spcAft>
                <a:spcPts val="0"/>
              </a:spcAft>
              <a:tabLst>
                <a:tab pos="540385" algn="l"/>
              </a:tabLs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2E58F6-2B23-45C4-9909-C267D2538F6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602" y="5370990"/>
            <a:ext cx="2293398" cy="1487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3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35774BAF-B4AC-4F81-A7B8-9A67CEC4A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97" y="1019170"/>
            <a:ext cx="9241654" cy="352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/>
            <a:r>
              <a:rPr kumimoji="0" lang="ru-RU" altLang="ru-RU" sz="2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Новая и перспективная специальность </a:t>
            </a:r>
            <a:r>
              <a:rPr kumimoji="0" lang="ru-RU" altLang="ru-RU" sz="2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205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 по комплексному обслуживанию автоматизированных систем объектов жилищно-коммунального хозяйства</a:t>
            </a:r>
            <a:r>
              <a:rPr kumimoji="0" lang="ru-RU" altLang="ru-RU" sz="2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kumimoji="0" lang="ru-RU" altLang="ru-RU" sz="2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дуальной (практико-ориентированной) системе, где можно получить среднее профессиональное образование на базе основного общего образования.</a:t>
            </a:r>
            <a:r>
              <a:rPr lang="ru-RU" altLang="ru-RU" sz="2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914400"/>
            <a:endParaRPr lang="ru-RU" altLang="ru-RU" sz="205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ru-RU" altLang="ru-RU" sz="2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Особенности дуальной системы – большая часть учебного времени направлена на практическую отработку приемов и навыков непосредственно в условиях реального производства.</a:t>
            </a:r>
            <a:endParaRPr lang="ru-RU" altLang="ru-RU" sz="2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6" name="Рисунок 1">
            <a:extLst>
              <a:ext uri="{FF2B5EF4-FFF2-40B4-BE49-F238E27FC236}">
                <a16:creationId xmlns:a16="http://schemas.microsoft.com/office/drawing/2014/main" id="{473B28DF-8E46-493E-989A-9D0FD8FA7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24802" r="39903" b="29875"/>
          <a:stretch>
            <a:fillRect/>
          </a:stretch>
        </p:blipFill>
        <p:spPr bwMode="auto">
          <a:xfrm>
            <a:off x="3574742" y="4302785"/>
            <a:ext cx="29432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B9AA1565-00D4-48ED-8F9B-2AA284EA7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126" y="3152864"/>
            <a:ext cx="5193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03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9C3A43-91B5-42F7-827B-10C4534BE0A3}"/>
              </a:ext>
            </a:extLst>
          </p:cNvPr>
          <p:cNvSpPr/>
          <p:nvPr/>
        </p:nvSpPr>
        <p:spPr>
          <a:xfrm>
            <a:off x="381738" y="1038686"/>
            <a:ext cx="889542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 indent="269875" algn="just">
              <a:spcAft>
                <a:spcPts val="0"/>
              </a:spcAft>
            </a:pPr>
            <a:r>
              <a:rPr lang="ru-RU" sz="2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5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Техник по комплексному обслуживанию автоматизированных систем объектов жилищно-коммунального хозяйства» –</a:t>
            </a:r>
            <a:r>
              <a:rPr lang="ru-RU" sz="205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новая, современная профессия, которая обеспечит формирование навыков для  деятельности в области организации, обслуживания, проверки систем автоматизации объектов ЖКХ</a:t>
            </a:r>
            <a:r>
              <a:rPr lang="ru-RU" sz="2050" dirty="0">
                <a:solidFill>
                  <a:srgbClr val="6E677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их  сборки и  ввода в эксплуатацию, их технического контроля, а также деятельности по применению информационных технологий, со специальными элементами обслуживания автоматизированных и </a:t>
            </a:r>
            <a:r>
              <a:rPr lang="ru-RU" sz="20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мехатронных</a:t>
            </a: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систем и др.</a:t>
            </a:r>
            <a:endParaRPr lang="ru-RU" sz="2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FAACF2-EF59-4F72-833C-D8787F97BB5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5" t="41435" r="11528" b="8102"/>
          <a:stretch/>
        </p:blipFill>
        <p:spPr bwMode="auto">
          <a:xfrm>
            <a:off x="3905250" y="4083727"/>
            <a:ext cx="2122688" cy="2019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90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BB515C-E528-46C4-92BC-9E9FFFA96FB7}"/>
              </a:ext>
            </a:extLst>
          </p:cNvPr>
          <p:cNvSpPr/>
          <p:nvPr/>
        </p:nvSpPr>
        <p:spPr>
          <a:xfrm>
            <a:off x="801948" y="388048"/>
            <a:ext cx="7800513" cy="356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Рыбницкий филиал ПГУ располагает необходимой  базой, для подготовки новых специалистов: </a:t>
            </a:r>
          </a:p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endParaRPr lang="ru-RU" sz="2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00100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просторные и оборудованные аудитории для организации учебного процесса, </a:t>
            </a:r>
          </a:p>
          <a:p>
            <a:pPr marL="800100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мультимедийный кабинет, </a:t>
            </a:r>
          </a:p>
          <a:p>
            <a:pPr marL="800100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компьютерные классы, </a:t>
            </a:r>
          </a:p>
          <a:p>
            <a:pPr marL="800100" indent="-34290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учебно-производственная лаборатория.  </a:t>
            </a:r>
          </a:p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endParaRPr lang="ru-RU" sz="2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  <a:tabLst>
                <a:tab pos="180340" algn="l"/>
              </a:tabLst>
            </a:pPr>
            <a:r>
              <a:rPr lang="ru-RU" sz="2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Наряду с классической библиотекой в учреждении работает обширная электронная библиотека.</a:t>
            </a:r>
            <a:endParaRPr lang="ru-RU" sz="2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729C0F-EC9E-48DF-952F-CC4FD2451E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1170" y="3950562"/>
            <a:ext cx="2831976" cy="25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409047-0541-43A5-9B8A-466E6DF8F6CE}"/>
              </a:ext>
            </a:extLst>
          </p:cNvPr>
          <p:cNvPicPr/>
          <p:nvPr/>
        </p:nvPicPr>
        <p:blipFill rotWithShape="1">
          <a:blip r:embed="rId2" cstate="print"/>
          <a:srcRect l="31494" t="20115" r="17857" b="19511"/>
          <a:stretch/>
        </p:blipFill>
        <p:spPr bwMode="auto">
          <a:xfrm>
            <a:off x="775523" y="664503"/>
            <a:ext cx="7844696" cy="52981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93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80BE56B-8D3E-4D46-A40C-A1FB1E8B31AA}"/>
              </a:ext>
            </a:extLst>
          </p:cNvPr>
          <p:cNvSpPr/>
          <p:nvPr/>
        </p:nvSpPr>
        <p:spPr>
          <a:xfrm>
            <a:off x="942103" y="230818"/>
            <a:ext cx="8539247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подготовки:</a:t>
            </a:r>
            <a:endParaRPr lang="ru-RU" sz="2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15.03.04 «Автоматизация технологических процессов и производств»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</a:t>
            </a: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</a:t>
            </a:r>
            <a:endParaRPr lang="ru-RU" sz="2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и срок обучения: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очная – 4 года </a:t>
            </a: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заочная – 5 лет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 подготовки:</a:t>
            </a:r>
            <a:endParaRPr lang="ru-RU" sz="2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13.03.02 «Электроэнергетика и электротехника» 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</a:t>
            </a: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</a:t>
            </a:r>
            <a:endParaRPr lang="ru-RU" sz="2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и срок обучения: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заочная – 4 года 8 мес.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Направление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подготовки: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15.03.02 «Технологические машины и оборудование»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Квалификация</a:t>
            </a: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бакалавр</a:t>
            </a:r>
            <a:endParaRPr lang="ru-RU" sz="205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и срок обучения: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заочная – 4 года 8 мес.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40385" algn="l"/>
              </a:tabLst>
            </a:pPr>
            <a:r>
              <a:rPr lang="ru-RU" sz="205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 обучения:</a:t>
            </a:r>
            <a:r>
              <a:rPr lang="ru-RU" sz="20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русский</a:t>
            </a:r>
            <a:endParaRPr lang="ru-RU" sz="2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F6BDFC-83C4-445D-AEE4-185984F3BCA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746" y="5415379"/>
            <a:ext cx="2231254" cy="1442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3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AD9B115-16A1-4E37-947C-C128AF24E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319338"/>
              </p:ext>
            </p:extLst>
          </p:nvPr>
        </p:nvGraphicFramePr>
        <p:xfrm>
          <a:off x="2237173" y="1402671"/>
          <a:ext cx="5797119" cy="3852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1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</TotalTime>
  <Words>988</Words>
  <Application>Microsoft Office PowerPoint</Application>
  <PresentationFormat>Широкоэкранный</PresentationFormat>
  <Paragraphs>144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Symbol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Уровни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atpwin10</dc:creator>
  <cp:lastModifiedBy>atpwin10</cp:lastModifiedBy>
  <cp:revision>29</cp:revision>
  <dcterms:created xsi:type="dcterms:W3CDTF">2024-10-08T09:35:12Z</dcterms:created>
  <dcterms:modified xsi:type="dcterms:W3CDTF">2025-03-28T06:11:09Z</dcterms:modified>
</cp:coreProperties>
</file>